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6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313" r:id="rId25"/>
    <p:sldId id="415" r:id="rId26"/>
    <p:sldId id="416" r:id="rId27"/>
    <p:sldId id="417" r:id="rId28"/>
    <p:sldId id="418" r:id="rId29"/>
    <p:sldId id="419" r:id="rId30"/>
    <p:sldId id="420" r:id="rId31"/>
  </p:sldIdLst>
  <p:sldSz cx="12192000" cy="6858000"/>
  <p:notesSz cx="6858000" cy="9144000"/>
  <p:defaultTextStyle>
    <a:defPPr>
      <a:defRPr lang="es-C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CDD"/>
    <a:srgbClr val="EE7623"/>
    <a:srgbClr val="BB0034"/>
    <a:srgbClr val="9B50C0"/>
    <a:srgbClr val="F9B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2D61-FB9B-45E9-9F9B-31D1F27E5496}" v="2" dt="2024-07-28T15:04:11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7" autoAdjust="0"/>
    <p:restoredTop sz="93657" autoAdjust="0"/>
  </p:normalViewPr>
  <p:slideViewPr>
    <p:cSldViewPr snapToGrid="0">
      <p:cViewPr varScale="1">
        <p:scale>
          <a:sx n="83" d="100"/>
          <a:sy n="83" d="100"/>
        </p:scale>
        <p:origin x="78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46E25D-222F-41C2-8A1F-73D823196E36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9944B1-F1E8-4B61-8E85-56F965FC1D84}">
      <dgm:prSet phldrT="[Texto]"/>
      <dgm:spPr/>
      <dgm:t>
        <a:bodyPr/>
        <a:lstStyle/>
        <a:p>
          <a:r>
            <a:rPr lang="es-ES" dirty="0"/>
            <a:t>Vista trascendental</a:t>
          </a:r>
        </a:p>
      </dgm:t>
    </dgm:pt>
    <dgm:pt modelId="{2A5F9CB6-F4B2-4FD9-853C-138CD2CA9489}" type="parTrans" cxnId="{8EE5D14D-9EA6-401C-B63E-B7D46A77CF64}">
      <dgm:prSet/>
      <dgm:spPr/>
      <dgm:t>
        <a:bodyPr/>
        <a:lstStyle/>
        <a:p>
          <a:endParaRPr lang="es-ES"/>
        </a:p>
      </dgm:t>
    </dgm:pt>
    <dgm:pt modelId="{297978D8-F8B3-450D-A6E3-11792F5FF7D7}" type="sibTrans" cxnId="{8EE5D14D-9EA6-401C-B63E-B7D46A77CF64}">
      <dgm:prSet/>
      <dgm:spPr/>
      <dgm:t>
        <a:bodyPr/>
        <a:lstStyle/>
        <a:p>
          <a:endParaRPr lang="es-ES"/>
        </a:p>
      </dgm:t>
    </dgm:pt>
    <dgm:pt modelId="{25318D94-60BC-424A-877F-0EA006226DEB}">
      <dgm:prSet phldrT="[Texto]"/>
      <dgm:spPr/>
      <dgm:t>
        <a:bodyPr/>
        <a:lstStyle/>
        <a:p>
          <a:r>
            <a:rPr lang="es-ES" dirty="0"/>
            <a:t>Vista de usuario</a:t>
          </a:r>
        </a:p>
      </dgm:t>
    </dgm:pt>
    <dgm:pt modelId="{1DC78F03-70F2-4843-A676-C48F61697A7C}" type="parTrans" cxnId="{95354EAA-BCB0-4D0E-9DCC-994F9821191B}">
      <dgm:prSet/>
      <dgm:spPr/>
      <dgm:t>
        <a:bodyPr/>
        <a:lstStyle/>
        <a:p>
          <a:endParaRPr lang="es-ES"/>
        </a:p>
      </dgm:t>
    </dgm:pt>
    <dgm:pt modelId="{F87ED789-C97C-4E18-AEBF-36319B85659C}" type="sibTrans" cxnId="{95354EAA-BCB0-4D0E-9DCC-994F9821191B}">
      <dgm:prSet/>
      <dgm:spPr/>
      <dgm:t>
        <a:bodyPr/>
        <a:lstStyle/>
        <a:p>
          <a:endParaRPr lang="es-ES"/>
        </a:p>
      </dgm:t>
    </dgm:pt>
    <dgm:pt modelId="{5F768766-3BCA-4EEC-B792-9AE74E4695D3}">
      <dgm:prSet/>
      <dgm:spPr/>
      <dgm:t>
        <a:bodyPr/>
        <a:lstStyle/>
        <a:p>
          <a:r>
            <a:rPr lang="es-ES" dirty="0"/>
            <a:t>Vista de producto</a:t>
          </a:r>
        </a:p>
      </dgm:t>
    </dgm:pt>
    <dgm:pt modelId="{E29E54FF-1396-4C0D-A159-B46EC2FD9B5B}" type="parTrans" cxnId="{4AD82A29-1AA1-4FF1-B7DF-D7AAE4E8986A}">
      <dgm:prSet/>
      <dgm:spPr/>
      <dgm:t>
        <a:bodyPr/>
        <a:lstStyle/>
        <a:p>
          <a:endParaRPr lang="es-ES"/>
        </a:p>
      </dgm:t>
    </dgm:pt>
    <dgm:pt modelId="{A56ACB17-6F79-4196-8BAC-7ACB155154D8}" type="sibTrans" cxnId="{4AD82A29-1AA1-4FF1-B7DF-D7AAE4E8986A}">
      <dgm:prSet/>
      <dgm:spPr/>
      <dgm:t>
        <a:bodyPr/>
        <a:lstStyle/>
        <a:p>
          <a:endParaRPr lang="es-ES"/>
        </a:p>
      </dgm:t>
    </dgm:pt>
    <dgm:pt modelId="{932C830D-918D-4429-AA59-10A4CAF63A3F}">
      <dgm:prSet/>
      <dgm:spPr/>
      <dgm:t>
        <a:bodyPr/>
        <a:lstStyle/>
        <a:p>
          <a:r>
            <a:rPr lang="es-ES" dirty="0"/>
            <a:t>Vista basada en valor</a:t>
          </a:r>
        </a:p>
      </dgm:t>
    </dgm:pt>
    <dgm:pt modelId="{38616000-FF3C-42B9-8642-1F754A03A22E}" type="parTrans" cxnId="{9E494E11-65D0-4E78-A1E6-EBA3C1320F01}">
      <dgm:prSet/>
      <dgm:spPr/>
      <dgm:t>
        <a:bodyPr/>
        <a:lstStyle/>
        <a:p>
          <a:endParaRPr lang="es-ES"/>
        </a:p>
      </dgm:t>
    </dgm:pt>
    <dgm:pt modelId="{A879D4BE-582E-4B9E-B9AD-7D0D2639A1C2}" type="sibTrans" cxnId="{9E494E11-65D0-4E78-A1E6-EBA3C1320F01}">
      <dgm:prSet/>
      <dgm:spPr/>
      <dgm:t>
        <a:bodyPr/>
        <a:lstStyle/>
        <a:p>
          <a:endParaRPr lang="es-ES"/>
        </a:p>
      </dgm:t>
    </dgm:pt>
    <dgm:pt modelId="{CFC10C10-E3CD-4DDB-AC9A-02EFC6BBDB6C}">
      <dgm:prSet/>
      <dgm:spPr/>
      <dgm:t>
        <a:bodyPr/>
        <a:lstStyle/>
        <a:p>
          <a:r>
            <a:rPr lang="es-ES"/>
            <a:t>Vista de fabricación</a:t>
          </a:r>
          <a:endParaRPr lang="es-ES" dirty="0"/>
        </a:p>
      </dgm:t>
    </dgm:pt>
    <dgm:pt modelId="{B77C5BA7-F5C6-4E8D-96D7-64886326EF26}" type="parTrans" cxnId="{56E2EEF1-1E63-4CA9-AE09-C0FDD0F371C1}">
      <dgm:prSet/>
      <dgm:spPr/>
      <dgm:t>
        <a:bodyPr/>
        <a:lstStyle/>
        <a:p>
          <a:endParaRPr lang="es-ES"/>
        </a:p>
      </dgm:t>
    </dgm:pt>
    <dgm:pt modelId="{33F5EA30-8D4F-4E97-8ECC-5EF0F8FB3733}" type="sibTrans" cxnId="{56E2EEF1-1E63-4CA9-AE09-C0FDD0F371C1}">
      <dgm:prSet/>
      <dgm:spPr/>
      <dgm:t>
        <a:bodyPr/>
        <a:lstStyle/>
        <a:p>
          <a:endParaRPr lang="es-ES"/>
        </a:p>
      </dgm:t>
    </dgm:pt>
    <dgm:pt modelId="{8526CC4D-61C3-4210-AC0C-186AC0B48F3E}">
      <dgm:prSet/>
      <dgm:spPr/>
      <dgm:t>
        <a:bodyPr/>
        <a:lstStyle/>
        <a:p>
          <a:r>
            <a:rPr lang="es-ES" dirty="0"/>
            <a:t>Se reconoce la calidad pero no se define</a:t>
          </a:r>
        </a:p>
      </dgm:t>
    </dgm:pt>
    <dgm:pt modelId="{60B0E742-1892-47A5-BD61-12C713ADE8E4}" type="parTrans" cxnId="{8FA0EEDD-8D9D-43AA-A3DB-C5DD20E78179}">
      <dgm:prSet/>
      <dgm:spPr/>
      <dgm:t>
        <a:bodyPr/>
        <a:lstStyle/>
        <a:p>
          <a:endParaRPr lang="es-ES"/>
        </a:p>
      </dgm:t>
    </dgm:pt>
    <dgm:pt modelId="{78C1DFC9-9036-4020-A096-CDD4295A2680}" type="sibTrans" cxnId="{8FA0EEDD-8D9D-43AA-A3DB-C5DD20E78179}">
      <dgm:prSet/>
      <dgm:spPr/>
      <dgm:t>
        <a:bodyPr/>
        <a:lstStyle/>
        <a:p>
          <a:endParaRPr lang="es-ES"/>
        </a:p>
      </dgm:t>
    </dgm:pt>
    <dgm:pt modelId="{8DBAED37-72FC-4B28-8B1B-1A21A3670ED9}">
      <dgm:prSet/>
      <dgm:spPr/>
      <dgm:t>
        <a:bodyPr/>
        <a:lstStyle/>
        <a:p>
          <a:r>
            <a:rPr lang="es-ES" dirty="0"/>
            <a:t>Se ajusta al propósito</a:t>
          </a:r>
        </a:p>
      </dgm:t>
    </dgm:pt>
    <dgm:pt modelId="{EEEB89D9-4673-472B-B394-217ED5BF3A15}" type="parTrans" cxnId="{04188A56-5730-4010-B23D-A943B289AC3D}">
      <dgm:prSet/>
      <dgm:spPr/>
      <dgm:t>
        <a:bodyPr/>
        <a:lstStyle/>
        <a:p>
          <a:endParaRPr lang="es-ES"/>
        </a:p>
      </dgm:t>
    </dgm:pt>
    <dgm:pt modelId="{7233892C-2EE4-41BE-A850-1CC8ACFE75BF}" type="sibTrans" cxnId="{04188A56-5730-4010-B23D-A943B289AC3D}">
      <dgm:prSet/>
      <dgm:spPr/>
      <dgm:t>
        <a:bodyPr/>
        <a:lstStyle/>
        <a:p>
          <a:endParaRPr lang="es-ES"/>
        </a:p>
      </dgm:t>
    </dgm:pt>
    <dgm:pt modelId="{B4E180C1-A1FB-4D6D-A8D6-355712C16A7A}">
      <dgm:prSet/>
      <dgm:spPr/>
      <dgm:t>
        <a:bodyPr/>
        <a:lstStyle/>
        <a:p>
          <a:r>
            <a:rPr lang="es-ES" dirty="0"/>
            <a:t>Conformidad con la especificación</a:t>
          </a:r>
        </a:p>
      </dgm:t>
    </dgm:pt>
    <dgm:pt modelId="{98565E4B-2DD2-42B3-AECC-A877D2DEA06A}" type="parTrans" cxnId="{CC91C0B1-E9DF-4C23-A5F8-C65CF147D423}">
      <dgm:prSet/>
      <dgm:spPr/>
      <dgm:t>
        <a:bodyPr/>
        <a:lstStyle/>
        <a:p>
          <a:endParaRPr lang="es-ES"/>
        </a:p>
      </dgm:t>
    </dgm:pt>
    <dgm:pt modelId="{DF5617A3-6BCD-48D1-8B8B-D84983956692}" type="sibTrans" cxnId="{CC91C0B1-E9DF-4C23-A5F8-C65CF147D423}">
      <dgm:prSet/>
      <dgm:spPr/>
      <dgm:t>
        <a:bodyPr/>
        <a:lstStyle/>
        <a:p>
          <a:endParaRPr lang="es-ES"/>
        </a:p>
      </dgm:t>
    </dgm:pt>
    <dgm:pt modelId="{76798E67-B0D0-435B-956D-13C75157ECF6}">
      <dgm:prSet/>
      <dgm:spPr/>
      <dgm:t>
        <a:bodyPr/>
        <a:lstStyle/>
        <a:p>
          <a:r>
            <a:rPr lang="es-ES" dirty="0"/>
            <a:t>Características inherentes del producto</a:t>
          </a:r>
        </a:p>
      </dgm:t>
    </dgm:pt>
    <dgm:pt modelId="{2145B9C8-D992-4E3B-A744-ADEF073F4995}" type="parTrans" cxnId="{C045E120-2108-45E0-BF31-7BBEF054014A}">
      <dgm:prSet/>
      <dgm:spPr/>
      <dgm:t>
        <a:bodyPr/>
        <a:lstStyle/>
        <a:p>
          <a:endParaRPr lang="es-ES"/>
        </a:p>
      </dgm:t>
    </dgm:pt>
    <dgm:pt modelId="{AF027756-7FAC-4FA6-AE00-B851074133D7}" type="sibTrans" cxnId="{C045E120-2108-45E0-BF31-7BBEF054014A}">
      <dgm:prSet/>
      <dgm:spPr/>
      <dgm:t>
        <a:bodyPr/>
        <a:lstStyle/>
        <a:p>
          <a:endParaRPr lang="es-ES"/>
        </a:p>
      </dgm:t>
    </dgm:pt>
    <dgm:pt modelId="{89ED320C-A211-4E6C-9159-90A74B824716}">
      <dgm:prSet/>
      <dgm:spPr/>
      <dgm:t>
        <a:bodyPr/>
        <a:lstStyle/>
        <a:p>
          <a:r>
            <a:rPr lang="es-ES" dirty="0"/>
            <a:t>Valor monetario</a:t>
          </a:r>
        </a:p>
      </dgm:t>
    </dgm:pt>
    <dgm:pt modelId="{17FDC025-E4DF-4FC7-A321-576534FFD6E9}" type="parTrans" cxnId="{B3A7D33F-49EC-436F-B56C-2DAE1C64B412}">
      <dgm:prSet/>
      <dgm:spPr/>
      <dgm:t>
        <a:bodyPr/>
        <a:lstStyle/>
        <a:p>
          <a:endParaRPr lang="es-ES"/>
        </a:p>
      </dgm:t>
    </dgm:pt>
    <dgm:pt modelId="{45B378D0-76D3-46DE-9275-A6D22D4C75B7}" type="sibTrans" cxnId="{B3A7D33F-49EC-436F-B56C-2DAE1C64B412}">
      <dgm:prSet/>
      <dgm:spPr/>
      <dgm:t>
        <a:bodyPr/>
        <a:lstStyle/>
        <a:p>
          <a:endParaRPr lang="es-ES"/>
        </a:p>
      </dgm:t>
    </dgm:pt>
    <dgm:pt modelId="{1E73987C-27F6-4DA5-AAFD-07DABBC9FAD6}" type="pres">
      <dgm:prSet presAssocID="{7A46E25D-222F-41C2-8A1F-73D823196E36}" presName="linear" presStyleCnt="0">
        <dgm:presLayoutVars>
          <dgm:dir/>
          <dgm:animLvl val="lvl"/>
          <dgm:resizeHandles val="exact"/>
        </dgm:presLayoutVars>
      </dgm:prSet>
      <dgm:spPr/>
    </dgm:pt>
    <dgm:pt modelId="{B0347238-5488-4969-941F-97D72C68F2BF}" type="pres">
      <dgm:prSet presAssocID="{3B9944B1-F1E8-4B61-8E85-56F965FC1D84}" presName="parentLin" presStyleCnt="0"/>
      <dgm:spPr/>
    </dgm:pt>
    <dgm:pt modelId="{C0B5E175-582B-4D71-BEB1-EFC98030F3AE}" type="pres">
      <dgm:prSet presAssocID="{3B9944B1-F1E8-4B61-8E85-56F965FC1D84}" presName="parentLeftMargin" presStyleLbl="node1" presStyleIdx="0" presStyleCnt="5"/>
      <dgm:spPr/>
    </dgm:pt>
    <dgm:pt modelId="{066AD98B-05EC-498E-8B20-3625FADC598A}" type="pres">
      <dgm:prSet presAssocID="{3B9944B1-F1E8-4B61-8E85-56F965FC1D8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C478609-2FAE-4D13-83B2-E280D9C45A04}" type="pres">
      <dgm:prSet presAssocID="{3B9944B1-F1E8-4B61-8E85-56F965FC1D84}" presName="negativeSpace" presStyleCnt="0"/>
      <dgm:spPr/>
    </dgm:pt>
    <dgm:pt modelId="{9EF4BB80-1F36-453D-873E-40F6BF801E64}" type="pres">
      <dgm:prSet presAssocID="{3B9944B1-F1E8-4B61-8E85-56F965FC1D84}" presName="childText" presStyleLbl="conFgAcc1" presStyleIdx="0" presStyleCnt="5">
        <dgm:presLayoutVars>
          <dgm:bulletEnabled val="1"/>
        </dgm:presLayoutVars>
      </dgm:prSet>
      <dgm:spPr/>
    </dgm:pt>
    <dgm:pt modelId="{09F687E3-BA39-48A7-A6C5-AF5FE3504986}" type="pres">
      <dgm:prSet presAssocID="{297978D8-F8B3-450D-A6E3-11792F5FF7D7}" presName="spaceBetweenRectangles" presStyleCnt="0"/>
      <dgm:spPr/>
    </dgm:pt>
    <dgm:pt modelId="{72614AEC-8110-4CD8-A411-BC13679E040A}" type="pres">
      <dgm:prSet presAssocID="{25318D94-60BC-424A-877F-0EA006226DEB}" presName="parentLin" presStyleCnt="0"/>
      <dgm:spPr/>
    </dgm:pt>
    <dgm:pt modelId="{B223AD12-12C3-4A35-BDBE-688B5DDB1CD7}" type="pres">
      <dgm:prSet presAssocID="{25318D94-60BC-424A-877F-0EA006226DEB}" presName="parentLeftMargin" presStyleLbl="node1" presStyleIdx="0" presStyleCnt="5"/>
      <dgm:spPr/>
    </dgm:pt>
    <dgm:pt modelId="{5DF7D509-DDF7-4488-83AA-BF88CC7A872E}" type="pres">
      <dgm:prSet presAssocID="{25318D94-60BC-424A-877F-0EA006226D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0E2878-4E3E-4B60-9BA5-01FF0509C806}" type="pres">
      <dgm:prSet presAssocID="{25318D94-60BC-424A-877F-0EA006226DEB}" presName="negativeSpace" presStyleCnt="0"/>
      <dgm:spPr/>
    </dgm:pt>
    <dgm:pt modelId="{9550DDF2-E3AA-4EDD-8C06-6F9F1D854EB7}" type="pres">
      <dgm:prSet presAssocID="{25318D94-60BC-424A-877F-0EA006226DEB}" presName="childText" presStyleLbl="conFgAcc1" presStyleIdx="1" presStyleCnt="5">
        <dgm:presLayoutVars>
          <dgm:bulletEnabled val="1"/>
        </dgm:presLayoutVars>
      </dgm:prSet>
      <dgm:spPr/>
    </dgm:pt>
    <dgm:pt modelId="{A9F545FC-2C77-4383-A96C-5360C6ADD580}" type="pres">
      <dgm:prSet presAssocID="{F87ED789-C97C-4E18-AEBF-36319B85659C}" presName="spaceBetweenRectangles" presStyleCnt="0"/>
      <dgm:spPr/>
    </dgm:pt>
    <dgm:pt modelId="{D0E88FF9-5626-4BE4-8C94-F17F138186C0}" type="pres">
      <dgm:prSet presAssocID="{CFC10C10-E3CD-4DDB-AC9A-02EFC6BBDB6C}" presName="parentLin" presStyleCnt="0"/>
      <dgm:spPr/>
    </dgm:pt>
    <dgm:pt modelId="{DBD6B336-C15F-4BCB-B574-0C27009267B2}" type="pres">
      <dgm:prSet presAssocID="{CFC10C10-E3CD-4DDB-AC9A-02EFC6BBDB6C}" presName="parentLeftMargin" presStyleLbl="node1" presStyleIdx="1" presStyleCnt="5"/>
      <dgm:spPr/>
    </dgm:pt>
    <dgm:pt modelId="{07605311-F42E-43E4-89F0-EA482A81D84F}" type="pres">
      <dgm:prSet presAssocID="{CFC10C10-E3CD-4DDB-AC9A-02EFC6BBDB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1D1557-E363-43B1-B181-E00E4F799496}" type="pres">
      <dgm:prSet presAssocID="{CFC10C10-E3CD-4DDB-AC9A-02EFC6BBDB6C}" presName="negativeSpace" presStyleCnt="0"/>
      <dgm:spPr/>
    </dgm:pt>
    <dgm:pt modelId="{B13BEFB0-53C4-4837-BEDF-338E7551B328}" type="pres">
      <dgm:prSet presAssocID="{CFC10C10-E3CD-4DDB-AC9A-02EFC6BBDB6C}" presName="childText" presStyleLbl="conFgAcc1" presStyleIdx="2" presStyleCnt="5">
        <dgm:presLayoutVars>
          <dgm:bulletEnabled val="1"/>
        </dgm:presLayoutVars>
      </dgm:prSet>
      <dgm:spPr/>
    </dgm:pt>
    <dgm:pt modelId="{51248FEA-9D04-4D10-9162-EDC5F2C7AE62}" type="pres">
      <dgm:prSet presAssocID="{33F5EA30-8D4F-4E97-8ECC-5EF0F8FB3733}" presName="spaceBetweenRectangles" presStyleCnt="0"/>
      <dgm:spPr/>
    </dgm:pt>
    <dgm:pt modelId="{D6509B90-0E03-44DD-B286-797664C15AB6}" type="pres">
      <dgm:prSet presAssocID="{5F768766-3BCA-4EEC-B792-9AE74E4695D3}" presName="parentLin" presStyleCnt="0"/>
      <dgm:spPr/>
    </dgm:pt>
    <dgm:pt modelId="{89A85C1F-3065-4066-BDC2-48587D8C8896}" type="pres">
      <dgm:prSet presAssocID="{5F768766-3BCA-4EEC-B792-9AE74E4695D3}" presName="parentLeftMargin" presStyleLbl="node1" presStyleIdx="2" presStyleCnt="5"/>
      <dgm:spPr/>
    </dgm:pt>
    <dgm:pt modelId="{907E3F60-2F88-4D5A-BFB7-5C940B994DD9}" type="pres">
      <dgm:prSet presAssocID="{5F768766-3BCA-4EEC-B792-9AE74E4695D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5F83E14-631F-447D-AF80-FF995C0FBB51}" type="pres">
      <dgm:prSet presAssocID="{5F768766-3BCA-4EEC-B792-9AE74E4695D3}" presName="negativeSpace" presStyleCnt="0"/>
      <dgm:spPr/>
    </dgm:pt>
    <dgm:pt modelId="{3EEEA855-D1DB-4D6C-9A0B-A7C9FEABA105}" type="pres">
      <dgm:prSet presAssocID="{5F768766-3BCA-4EEC-B792-9AE74E4695D3}" presName="childText" presStyleLbl="conFgAcc1" presStyleIdx="3" presStyleCnt="5">
        <dgm:presLayoutVars>
          <dgm:bulletEnabled val="1"/>
        </dgm:presLayoutVars>
      </dgm:prSet>
      <dgm:spPr/>
    </dgm:pt>
    <dgm:pt modelId="{AFB4A007-F1AE-4D9B-A471-25F8FCBD83B1}" type="pres">
      <dgm:prSet presAssocID="{A56ACB17-6F79-4196-8BAC-7ACB155154D8}" presName="spaceBetweenRectangles" presStyleCnt="0"/>
      <dgm:spPr/>
    </dgm:pt>
    <dgm:pt modelId="{ABE7FE48-E2B0-4D12-A44D-5C42DAD91DC8}" type="pres">
      <dgm:prSet presAssocID="{932C830D-918D-4429-AA59-10A4CAF63A3F}" presName="parentLin" presStyleCnt="0"/>
      <dgm:spPr/>
    </dgm:pt>
    <dgm:pt modelId="{5940396A-AB1B-4459-B4DE-4A541E1C587C}" type="pres">
      <dgm:prSet presAssocID="{932C830D-918D-4429-AA59-10A4CAF63A3F}" presName="parentLeftMargin" presStyleLbl="node1" presStyleIdx="3" presStyleCnt="5"/>
      <dgm:spPr/>
    </dgm:pt>
    <dgm:pt modelId="{0DED3A56-0FA5-41B4-8A3A-C96F9073F9F3}" type="pres">
      <dgm:prSet presAssocID="{932C830D-918D-4429-AA59-10A4CAF63A3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E8967DD-1DD6-4BB4-92E4-07E175064EAC}" type="pres">
      <dgm:prSet presAssocID="{932C830D-918D-4429-AA59-10A4CAF63A3F}" presName="negativeSpace" presStyleCnt="0"/>
      <dgm:spPr/>
    </dgm:pt>
    <dgm:pt modelId="{88D4B1E5-2179-4F94-8295-E2ADC67F2366}" type="pres">
      <dgm:prSet presAssocID="{932C830D-918D-4429-AA59-10A4CAF63A3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EA7B200-355C-4A43-85DC-C6719C0C92A3}" type="presOf" srcId="{89ED320C-A211-4E6C-9159-90A74B824716}" destId="{88D4B1E5-2179-4F94-8295-E2ADC67F2366}" srcOrd="0" destOrd="0" presId="urn:microsoft.com/office/officeart/2005/8/layout/list1"/>
    <dgm:cxn modelId="{9E494E11-65D0-4E78-A1E6-EBA3C1320F01}" srcId="{7A46E25D-222F-41C2-8A1F-73D823196E36}" destId="{932C830D-918D-4429-AA59-10A4CAF63A3F}" srcOrd="4" destOrd="0" parTransId="{38616000-FF3C-42B9-8642-1F754A03A22E}" sibTransId="{A879D4BE-582E-4B9E-B9AD-7D0D2639A1C2}"/>
    <dgm:cxn modelId="{017E8B18-681A-495D-8890-1101619F24A1}" type="presOf" srcId="{7A46E25D-222F-41C2-8A1F-73D823196E36}" destId="{1E73987C-27F6-4DA5-AAFD-07DABBC9FAD6}" srcOrd="0" destOrd="0" presId="urn:microsoft.com/office/officeart/2005/8/layout/list1"/>
    <dgm:cxn modelId="{C045E120-2108-45E0-BF31-7BBEF054014A}" srcId="{5F768766-3BCA-4EEC-B792-9AE74E4695D3}" destId="{76798E67-B0D0-435B-956D-13C75157ECF6}" srcOrd="0" destOrd="0" parTransId="{2145B9C8-D992-4E3B-A744-ADEF073F4995}" sibTransId="{AF027756-7FAC-4FA6-AE00-B851074133D7}"/>
    <dgm:cxn modelId="{4AD82A29-1AA1-4FF1-B7DF-D7AAE4E8986A}" srcId="{7A46E25D-222F-41C2-8A1F-73D823196E36}" destId="{5F768766-3BCA-4EEC-B792-9AE74E4695D3}" srcOrd="3" destOrd="0" parTransId="{E29E54FF-1396-4C0D-A159-B46EC2FD9B5B}" sibTransId="{A56ACB17-6F79-4196-8BAC-7ACB155154D8}"/>
    <dgm:cxn modelId="{1D58622F-AE75-4D7A-9A36-3E17B15F0487}" type="presOf" srcId="{8526CC4D-61C3-4210-AC0C-186AC0B48F3E}" destId="{9EF4BB80-1F36-453D-873E-40F6BF801E64}" srcOrd="0" destOrd="0" presId="urn:microsoft.com/office/officeart/2005/8/layout/list1"/>
    <dgm:cxn modelId="{B3A7D33F-49EC-436F-B56C-2DAE1C64B412}" srcId="{932C830D-918D-4429-AA59-10A4CAF63A3F}" destId="{89ED320C-A211-4E6C-9159-90A74B824716}" srcOrd="0" destOrd="0" parTransId="{17FDC025-E4DF-4FC7-A321-576534FFD6E9}" sibTransId="{45B378D0-76D3-46DE-9275-A6D22D4C75B7}"/>
    <dgm:cxn modelId="{4A47A049-B0F5-4577-8BD8-488C39A1AA66}" type="presOf" srcId="{932C830D-918D-4429-AA59-10A4CAF63A3F}" destId="{5940396A-AB1B-4459-B4DE-4A541E1C587C}" srcOrd="0" destOrd="0" presId="urn:microsoft.com/office/officeart/2005/8/layout/list1"/>
    <dgm:cxn modelId="{5BB8B74B-457C-4ED8-A95A-F5A628684D82}" type="presOf" srcId="{5F768766-3BCA-4EEC-B792-9AE74E4695D3}" destId="{907E3F60-2F88-4D5A-BFB7-5C940B994DD9}" srcOrd="1" destOrd="0" presId="urn:microsoft.com/office/officeart/2005/8/layout/list1"/>
    <dgm:cxn modelId="{8EE5D14D-9EA6-401C-B63E-B7D46A77CF64}" srcId="{7A46E25D-222F-41C2-8A1F-73D823196E36}" destId="{3B9944B1-F1E8-4B61-8E85-56F965FC1D84}" srcOrd="0" destOrd="0" parTransId="{2A5F9CB6-F4B2-4FD9-853C-138CD2CA9489}" sibTransId="{297978D8-F8B3-450D-A6E3-11792F5FF7D7}"/>
    <dgm:cxn modelId="{1AA4DB4E-EEB5-4351-B67C-753AED7D6B6E}" type="presOf" srcId="{25318D94-60BC-424A-877F-0EA006226DEB}" destId="{5DF7D509-DDF7-4488-83AA-BF88CC7A872E}" srcOrd="1" destOrd="0" presId="urn:microsoft.com/office/officeart/2005/8/layout/list1"/>
    <dgm:cxn modelId="{89858F51-D9DE-486C-9ECD-F616A3CA3942}" type="presOf" srcId="{3B9944B1-F1E8-4B61-8E85-56F965FC1D84}" destId="{C0B5E175-582B-4D71-BEB1-EFC98030F3AE}" srcOrd="0" destOrd="0" presId="urn:microsoft.com/office/officeart/2005/8/layout/list1"/>
    <dgm:cxn modelId="{E1125B54-6A3F-4F08-9663-7031D27C07A8}" type="presOf" srcId="{CFC10C10-E3CD-4DDB-AC9A-02EFC6BBDB6C}" destId="{07605311-F42E-43E4-89F0-EA482A81D84F}" srcOrd="1" destOrd="0" presId="urn:microsoft.com/office/officeart/2005/8/layout/list1"/>
    <dgm:cxn modelId="{04188A56-5730-4010-B23D-A943B289AC3D}" srcId="{25318D94-60BC-424A-877F-0EA006226DEB}" destId="{8DBAED37-72FC-4B28-8B1B-1A21A3670ED9}" srcOrd="0" destOrd="0" parTransId="{EEEB89D9-4673-472B-B394-217ED5BF3A15}" sibTransId="{7233892C-2EE4-41BE-A850-1CC8ACFE75BF}"/>
    <dgm:cxn modelId="{5FCE247D-85EA-4E94-885E-22391E3F50DB}" type="presOf" srcId="{3B9944B1-F1E8-4B61-8E85-56F965FC1D84}" destId="{066AD98B-05EC-498E-8B20-3625FADC598A}" srcOrd="1" destOrd="0" presId="urn:microsoft.com/office/officeart/2005/8/layout/list1"/>
    <dgm:cxn modelId="{E698DA93-F531-4151-B087-E68E32D8680B}" type="presOf" srcId="{76798E67-B0D0-435B-956D-13C75157ECF6}" destId="{3EEEA855-D1DB-4D6C-9A0B-A7C9FEABA105}" srcOrd="0" destOrd="0" presId="urn:microsoft.com/office/officeart/2005/8/layout/list1"/>
    <dgm:cxn modelId="{95354EAA-BCB0-4D0E-9DCC-994F9821191B}" srcId="{7A46E25D-222F-41C2-8A1F-73D823196E36}" destId="{25318D94-60BC-424A-877F-0EA006226DEB}" srcOrd="1" destOrd="0" parTransId="{1DC78F03-70F2-4843-A676-C48F61697A7C}" sibTransId="{F87ED789-C97C-4E18-AEBF-36319B85659C}"/>
    <dgm:cxn modelId="{256D97AD-28F7-4780-9B92-7107622B60A6}" type="presOf" srcId="{CFC10C10-E3CD-4DDB-AC9A-02EFC6BBDB6C}" destId="{DBD6B336-C15F-4BCB-B574-0C27009267B2}" srcOrd="0" destOrd="0" presId="urn:microsoft.com/office/officeart/2005/8/layout/list1"/>
    <dgm:cxn modelId="{49D8F7B0-AF59-4A3E-963B-ECAC995E5F5D}" type="presOf" srcId="{5F768766-3BCA-4EEC-B792-9AE74E4695D3}" destId="{89A85C1F-3065-4066-BDC2-48587D8C8896}" srcOrd="0" destOrd="0" presId="urn:microsoft.com/office/officeart/2005/8/layout/list1"/>
    <dgm:cxn modelId="{CC91C0B1-E9DF-4C23-A5F8-C65CF147D423}" srcId="{CFC10C10-E3CD-4DDB-AC9A-02EFC6BBDB6C}" destId="{B4E180C1-A1FB-4D6D-A8D6-355712C16A7A}" srcOrd="0" destOrd="0" parTransId="{98565E4B-2DD2-42B3-AECC-A877D2DEA06A}" sibTransId="{DF5617A3-6BCD-48D1-8B8B-D84983956692}"/>
    <dgm:cxn modelId="{78A89FBB-C8BE-463C-A1AB-A2AEC8EE5A7A}" type="presOf" srcId="{8DBAED37-72FC-4B28-8B1B-1A21A3670ED9}" destId="{9550DDF2-E3AA-4EDD-8C06-6F9F1D854EB7}" srcOrd="0" destOrd="0" presId="urn:microsoft.com/office/officeart/2005/8/layout/list1"/>
    <dgm:cxn modelId="{38FFC6DC-C9CF-48C2-AF0A-412093385381}" type="presOf" srcId="{B4E180C1-A1FB-4D6D-A8D6-355712C16A7A}" destId="{B13BEFB0-53C4-4837-BEDF-338E7551B328}" srcOrd="0" destOrd="0" presId="urn:microsoft.com/office/officeart/2005/8/layout/list1"/>
    <dgm:cxn modelId="{8FA0EEDD-8D9D-43AA-A3DB-C5DD20E78179}" srcId="{3B9944B1-F1E8-4B61-8E85-56F965FC1D84}" destId="{8526CC4D-61C3-4210-AC0C-186AC0B48F3E}" srcOrd="0" destOrd="0" parTransId="{60B0E742-1892-47A5-BD61-12C713ADE8E4}" sibTransId="{78C1DFC9-9036-4020-A096-CDD4295A2680}"/>
    <dgm:cxn modelId="{A5F067E6-34FB-4BAD-A816-64FED1AB0F77}" type="presOf" srcId="{932C830D-918D-4429-AA59-10A4CAF63A3F}" destId="{0DED3A56-0FA5-41B4-8A3A-C96F9073F9F3}" srcOrd="1" destOrd="0" presId="urn:microsoft.com/office/officeart/2005/8/layout/list1"/>
    <dgm:cxn modelId="{F00F1CE7-9CBA-460A-8713-F7E92A65E0BA}" type="presOf" srcId="{25318D94-60BC-424A-877F-0EA006226DEB}" destId="{B223AD12-12C3-4A35-BDBE-688B5DDB1CD7}" srcOrd="0" destOrd="0" presId="urn:microsoft.com/office/officeart/2005/8/layout/list1"/>
    <dgm:cxn modelId="{56E2EEF1-1E63-4CA9-AE09-C0FDD0F371C1}" srcId="{7A46E25D-222F-41C2-8A1F-73D823196E36}" destId="{CFC10C10-E3CD-4DDB-AC9A-02EFC6BBDB6C}" srcOrd="2" destOrd="0" parTransId="{B77C5BA7-F5C6-4E8D-96D7-64886326EF26}" sibTransId="{33F5EA30-8D4F-4E97-8ECC-5EF0F8FB3733}"/>
    <dgm:cxn modelId="{14526BDD-22FF-4FFC-859F-864DE9C8186C}" type="presParOf" srcId="{1E73987C-27F6-4DA5-AAFD-07DABBC9FAD6}" destId="{B0347238-5488-4969-941F-97D72C68F2BF}" srcOrd="0" destOrd="0" presId="urn:microsoft.com/office/officeart/2005/8/layout/list1"/>
    <dgm:cxn modelId="{60E592D9-CCAE-49EE-8ABE-19AF6FC6668E}" type="presParOf" srcId="{B0347238-5488-4969-941F-97D72C68F2BF}" destId="{C0B5E175-582B-4D71-BEB1-EFC98030F3AE}" srcOrd="0" destOrd="0" presId="urn:microsoft.com/office/officeart/2005/8/layout/list1"/>
    <dgm:cxn modelId="{42000382-B13B-4F90-8F34-B7C9A111A8CF}" type="presParOf" srcId="{B0347238-5488-4969-941F-97D72C68F2BF}" destId="{066AD98B-05EC-498E-8B20-3625FADC598A}" srcOrd="1" destOrd="0" presId="urn:microsoft.com/office/officeart/2005/8/layout/list1"/>
    <dgm:cxn modelId="{BB3A05CF-5BFF-4B72-B49D-834C39C8FCA8}" type="presParOf" srcId="{1E73987C-27F6-4DA5-AAFD-07DABBC9FAD6}" destId="{4C478609-2FAE-4D13-83B2-E280D9C45A04}" srcOrd="1" destOrd="0" presId="urn:microsoft.com/office/officeart/2005/8/layout/list1"/>
    <dgm:cxn modelId="{92B59A90-D0D9-496C-80A9-C814BF14D6FF}" type="presParOf" srcId="{1E73987C-27F6-4DA5-AAFD-07DABBC9FAD6}" destId="{9EF4BB80-1F36-453D-873E-40F6BF801E64}" srcOrd="2" destOrd="0" presId="urn:microsoft.com/office/officeart/2005/8/layout/list1"/>
    <dgm:cxn modelId="{18B8B224-0C3A-4152-B1BE-5BBECB680211}" type="presParOf" srcId="{1E73987C-27F6-4DA5-AAFD-07DABBC9FAD6}" destId="{09F687E3-BA39-48A7-A6C5-AF5FE3504986}" srcOrd="3" destOrd="0" presId="urn:microsoft.com/office/officeart/2005/8/layout/list1"/>
    <dgm:cxn modelId="{256A95AA-4AB8-471F-B930-559B36B7FAF2}" type="presParOf" srcId="{1E73987C-27F6-4DA5-AAFD-07DABBC9FAD6}" destId="{72614AEC-8110-4CD8-A411-BC13679E040A}" srcOrd="4" destOrd="0" presId="urn:microsoft.com/office/officeart/2005/8/layout/list1"/>
    <dgm:cxn modelId="{69CAE44F-4BC4-45B8-82BC-79BA8253FCF6}" type="presParOf" srcId="{72614AEC-8110-4CD8-A411-BC13679E040A}" destId="{B223AD12-12C3-4A35-BDBE-688B5DDB1CD7}" srcOrd="0" destOrd="0" presId="urn:microsoft.com/office/officeart/2005/8/layout/list1"/>
    <dgm:cxn modelId="{5F01E5E5-97F2-4C4E-9067-91651E9158C3}" type="presParOf" srcId="{72614AEC-8110-4CD8-A411-BC13679E040A}" destId="{5DF7D509-DDF7-4488-83AA-BF88CC7A872E}" srcOrd="1" destOrd="0" presId="urn:microsoft.com/office/officeart/2005/8/layout/list1"/>
    <dgm:cxn modelId="{55F70F04-DAB7-444A-9217-0461482B7B4E}" type="presParOf" srcId="{1E73987C-27F6-4DA5-AAFD-07DABBC9FAD6}" destId="{3C0E2878-4E3E-4B60-9BA5-01FF0509C806}" srcOrd="5" destOrd="0" presId="urn:microsoft.com/office/officeart/2005/8/layout/list1"/>
    <dgm:cxn modelId="{8470F6A5-20F6-48AC-A5E8-CBADB036B96B}" type="presParOf" srcId="{1E73987C-27F6-4DA5-AAFD-07DABBC9FAD6}" destId="{9550DDF2-E3AA-4EDD-8C06-6F9F1D854EB7}" srcOrd="6" destOrd="0" presId="urn:microsoft.com/office/officeart/2005/8/layout/list1"/>
    <dgm:cxn modelId="{023F3C9C-64E6-42D6-A875-FF49910C50FE}" type="presParOf" srcId="{1E73987C-27F6-4DA5-AAFD-07DABBC9FAD6}" destId="{A9F545FC-2C77-4383-A96C-5360C6ADD580}" srcOrd="7" destOrd="0" presId="urn:microsoft.com/office/officeart/2005/8/layout/list1"/>
    <dgm:cxn modelId="{5D3504C3-6A55-41A6-AC0C-A5805F35A3A9}" type="presParOf" srcId="{1E73987C-27F6-4DA5-AAFD-07DABBC9FAD6}" destId="{D0E88FF9-5626-4BE4-8C94-F17F138186C0}" srcOrd="8" destOrd="0" presId="urn:microsoft.com/office/officeart/2005/8/layout/list1"/>
    <dgm:cxn modelId="{2E8D3E16-1190-48C5-9838-5A569F3D1727}" type="presParOf" srcId="{D0E88FF9-5626-4BE4-8C94-F17F138186C0}" destId="{DBD6B336-C15F-4BCB-B574-0C27009267B2}" srcOrd="0" destOrd="0" presId="urn:microsoft.com/office/officeart/2005/8/layout/list1"/>
    <dgm:cxn modelId="{4959C682-497C-4AE0-8871-CB6D1BA51A29}" type="presParOf" srcId="{D0E88FF9-5626-4BE4-8C94-F17F138186C0}" destId="{07605311-F42E-43E4-89F0-EA482A81D84F}" srcOrd="1" destOrd="0" presId="urn:microsoft.com/office/officeart/2005/8/layout/list1"/>
    <dgm:cxn modelId="{C6604917-B34E-4125-A035-8C251916DA79}" type="presParOf" srcId="{1E73987C-27F6-4DA5-AAFD-07DABBC9FAD6}" destId="{911D1557-E363-43B1-B181-E00E4F799496}" srcOrd="9" destOrd="0" presId="urn:microsoft.com/office/officeart/2005/8/layout/list1"/>
    <dgm:cxn modelId="{F78CD102-EF32-4F51-AF36-19DBDC6B0A39}" type="presParOf" srcId="{1E73987C-27F6-4DA5-AAFD-07DABBC9FAD6}" destId="{B13BEFB0-53C4-4837-BEDF-338E7551B328}" srcOrd="10" destOrd="0" presId="urn:microsoft.com/office/officeart/2005/8/layout/list1"/>
    <dgm:cxn modelId="{1E001628-BCB1-4E41-9CE7-F22B4BA72DCA}" type="presParOf" srcId="{1E73987C-27F6-4DA5-AAFD-07DABBC9FAD6}" destId="{51248FEA-9D04-4D10-9162-EDC5F2C7AE62}" srcOrd="11" destOrd="0" presId="urn:microsoft.com/office/officeart/2005/8/layout/list1"/>
    <dgm:cxn modelId="{9DAF813E-67F0-4BBF-B519-67900844C935}" type="presParOf" srcId="{1E73987C-27F6-4DA5-AAFD-07DABBC9FAD6}" destId="{D6509B90-0E03-44DD-B286-797664C15AB6}" srcOrd="12" destOrd="0" presId="urn:microsoft.com/office/officeart/2005/8/layout/list1"/>
    <dgm:cxn modelId="{13585D6E-7E0E-40CF-8151-9B6F5760E825}" type="presParOf" srcId="{D6509B90-0E03-44DD-B286-797664C15AB6}" destId="{89A85C1F-3065-4066-BDC2-48587D8C8896}" srcOrd="0" destOrd="0" presId="urn:microsoft.com/office/officeart/2005/8/layout/list1"/>
    <dgm:cxn modelId="{132D2529-8CCA-42CD-A8EE-7E1B0D4154E8}" type="presParOf" srcId="{D6509B90-0E03-44DD-B286-797664C15AB6}" destId="{907E3F60-2F88-4D5A-BFB7-5C940B994DD9}" srcOrd="1" destOrd="0" presId="urn:microsoft.com/office/officeart/2005/8/layout/list1"/>
    <dgm:cxn modelId="{089ADC35-EC49-4147-B7E2-7ECEE4B36254}" type="presParOf" srcId="{1E73987C-27F6-4DA5-AAFD-07DABBC9FAD6}" destId="{B5F83E14-631F-447D-AF80-FF995C0FBB51}" srcOrd="13" destOrd="0" presId="urn:microsoft.com/office/officeart/2005/8/layout/list1"/>
    <dgm:cxn modelId="{9A615A1C-BA21-4726-8EAA-88D309E6E370}" type="presParOf" srcId="{1E73987C-27F6-4DA5-AAFD-07DABBC9FAD6}" destId="{3EEEA855-D1DB-4D6C-9A0B-A7C9FEABA105}" srcOrd="14" destOrd="0" presId="urn:microsoft.com/office/officeart/2005/8/layout/list1"/>
    <dgm:cxn modelId="{289234E7-BCDC-4124-8495-5CB2DA8B42F4}" type="presParOf" srcId="{1E73987C-27F6-4DA5-AAFD-07DABBC9FAD6}" destId="{AFB4A007-F1AE-4D9B-A471-25F8FCBD83B1}" srcOrd="15" destOrd="0" presId="urn:microsoft.com/office/officeart/2005/8/layout/list1"/>
    <dgm:cxn modelId="{DC9DE901-739C-43E3-BA79-393198A4EB38}" type="presParOf" srcId="{1E73987C-27F6-4DA5-AAFD-07DABBC9FAD6}" destId="{ABE7FE48-E2B0-4D12-A44D-5C42DAD91DC8}" srcOrd="16" destOrd="0" presId="urn:microsoft.com/office/officeart/2005/8/layout/list1"/>
    <dgm:cxn modelId="{896DBF01-0997-4450-A25C-FE37386E6522}" type="presParOf" srcId="{ABE7FE48-E2B0-4D12-A44D-5C42DAD91DC8}" destId="{5940396A-AB1B-4459-B4DE-4A541E1C587C}" srcOrd="0" destOrd="0" presId="urn:microsoft.com/office/officeart/2005/8/layout/list1"/>
    <dgm:cxn modelId="{E021DD39-B417-4D33-93F5-5A0B75938563}" type="presParOf" srcId="{ABE7FE48-E2B0-4D12-A44D-5C42DAD91DC8}" destId="{0DED3A56-0FA5-41B4-8A3A-C96F9073F9F3}" srcOrd="1" destOrd="0" presId="urn:microsoft.com/office/officeart/2005/8/layout/list1"/>
    <dgm:cxn modelId="{3BF593EB-DF79-4A26-B1C7-FE4D73865C48}" type="presParOf" srcId="{1E73987C-27F6-4DA5-AAFD-07DABBC9FAD6}" destId="{5E8967DD-1DD6-4BB4-92E4-07E175064EAC}" srcOrd="17" destOrd="0" presId="urn:microsoft.com/office/officeart/2005/8/layout/list1"/>
    <dgm:cxn modelId="{E173F406-CCCF-4F37-AAFB-454549A3CF6F}" type="presParOf" srcId="{1E73987C-27F6-4DA5-AAFD-07DABBC9FAD6}" destId="{88D4B1E5-2179-4F94-8295-E2ADC67F236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1E7F8-41D7-4649-B7A0-D4EB0F4F0E7A}" type="doc">
      <dgm:prSet loTypeId="urn:microsoft.com/office/officeart/2005/8/layout/orgChart1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30F8AC9D-7AC6-40EA-B50E-4CC41119A0E8}">
      <dgm:prSet phldrT="[Texto]"/>
      <dgm:spPr>
        <a:solidFill>
          <a:srgbClr val="0070C0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Calidad DEBE SER</a:t>
          </a:r>
        </a:p>
      </dgm:t>
    </dgm:pt>
    <dgm:pt modelId="{00404D89-F59C-4690-B88F-AD79974D027C}" type="parTrans" cxnId="{5580EB0D-9989-4C12-B285-DF258BA67B29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2708CC2-C9A2-4C46-96C7-1C306A6ED627}" type="sibTrans" cxnId="{5580EB0D-9989-4C12-B285-DF258BA67B29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D6EA3F4-9A1B-4D2E-86AB-EF755590280D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Definida</a:t>
          </a:r>
        </a:p>
      </dgm:t>
    </dgm:pt>
    <dgm:pt modelId="{1D9AEAAA-F264-40D2-AA41-66B52EB10A4A}" type="parTrans" cxnId="{CE91D94D-CC05-41C2-8D64-E4668D32365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7089EC25-A2B0-48CF-87D7-27103F08D431}" type="sibTrans" cxnId="{CE91D94D-CC05-41C2-8D64-E4668D32365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144ABADD-BB8F-478F-A656-75ED657386F3}">
      <dgm:prSet phldrT="[Texto]"/>
      <dgm:spPr>
        <a:solidFill>
          <a:srgbClr val="4E7CDD"/>
        </a:solidFill>
        <a:ln>
          <a:solidFill>
            <a:schemeClr val="tx2"/>
          </a:solidFill>
        </a:ln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Especificada</a:t>
          </a:r>
        </a:p>
      </dgm:t>
    </dgm:pt>
    <dgm:pt modelId="{D1D65D76-206D-40BC-A04A-DF95CD88A2E4}" type="sibTrans" cxnId="{FF3873FA-EB85-436F-A35D-5ED9063625E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2000C758-BFC6-4F85-8E33-4842D9CB6A25}" type="parTrans" cxnId="{FF3873FA-EB85-436F-A35D-5ED9063625E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0938618D-822C-479C-AB1F-D4C368BB7111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Gestionada</a:t>
          </a:r>
        </a:p>
      </dgm:t>
    </dgm:pt>
    <dgm:pt modelId="{E04F52AD-A091-4BCF-9EC4-8082788C2DCF}" type="parTrans" cxnId="{3850DD1A-9D45-4202-AE05-BBF2C330910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7FA5955E-E264-4B7B-A474-548496FF3EA5}" type="sibTrans" cxnId="{3850DD1A-9D45-4202-AE05-BBF2C330910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3E77FD07-006A-41FD-BAC0-C23D9629D2D3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Responsabilidad  conjunta</a:t>
          </a:r>
        </a:p>
      </dgm:t>
    </dgm:pt>
    <dgm:pt modelId="{D6D75B5E-33C3-47E8-AB20-371A661E1894}" type="parTrans" cxnId="{36930F67-A138-4B3E-8C40-D535B88C39A8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3922D296-C61C-4BFA-82FF-0B36BB7CC431}" type="sibTrans" cxnId="{36930F67-A138-4B3E-8C40-D535B88C39A8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7F93E96-4FF3-4FB5-8897-B346F7075904}" type="pres">
      <dgm:prSet presAssocID="{8651E7F8-41D7-4649-B7A0-D4EB0F4F0E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11A66DC-0630-4128-A013-C45F1EF246CD}" type="pres">
      <dgm:prSet presAssocID="{30F8AC9D-7AC6-40EA-B50E-4CC41119A0E8}" presName="hierRoot1" presStyleCnt="0">
        <dgm:presLayoutVars>
          <dgm:hierBranch val="init"/>
        </dgm:presLayoutVars>
      </dgm:prSet>
      <dgm:spPr/>
    </dgm:pt>
    <dgm:pt modelId="{C4B6DA42-4E79-4CAD-84F4-E679EAFC2874}" type="pres">
      <dgm:prSet presAssocID="{30F8AC9D-7AC6-40EA-B50E-4CC41119A0E8}" presName="rootComposite1" presStyleCnt="0"/>
      <dgm:spPr/>
    </dgm:pt>
    <dgm:pt modelId="{4022B497-9DA2-40C2-A0A1-AC018B36FC44}" type="pres">
      <dgm:prSet presAssocID="{30F8AC9D-7AC6-40EA-B50E-4CC41119A0E8}" presName="rootText1" presStyleLbl="node0" presStyleIdx="0" presStyleCnt="1" custScaleX="129148">
        <dgm:presLayoutVars>
          <dgm:chPref val="3"/>
        </dgm:presLayoutVars>
      </dgm:prSet>
      <dgm:spPr/>
    </dgm:pt>
    <dgm:pt modelId="{52FA4142-4018-413F-A5B5-39A4439564C1}" type="pres">
      <dgm:prSet presAssocID="{30F8AC9D-7AC6-40EA-B50E-4CC41119A0E8}" presName="rootConnector1" presStyleLbl="node1" presStyleIdx="0" presStyleCnt="0"/>
      <dgm:spPr/>
    </dgm:pt>
    <dgm:pt modelId="{07F8208C-9C77-4A60-A662-6978A3037B57}" type="pres">
      <dgm:prSet presAssocID="{30F8AC9D-7AC6-40EA-B50E-4CC41119A0E8}" presName="hierChild2" presStyleCnt="0"/>
      <dgm:spPr/>
    </dgm:pt>
    <dgm:pt modelId="{4D55438D-0595-431A-90F8-04E056BA6CF2}" type="pres">
      <dgm:prSet presAssocID="{1D9AEAAA-F264-40D2-AA41-66B52EB10A4A}" presName="Name37" presStyleLbl="parChTrans1D2" presStyleIdx="0" presStyleCnt="4"/>
      <dgm:spPr/>
    </dgm:pt>
    <dgm:pt modelId="{2828EB3C-7EFE-4FC1-83B4-58142D395C1D}" type="pres">
      <dgm:prSet presAssocID="{AD6EA3F4-9A1B-4D2E-86AB-EF755590280D}" presName="hierRoot2" presStyleCnt="0">
        <dgm:presLayoutVars>
          <dgm:hierBranch val="init"/>
        </dgm:presLayoutVars>
      </dgm:prSet>
      <dgm:spPr/>
    </dgm:pt>
    <dgm:pt modelId="{AB3E15CE-4E22-4BDA-A501-C15939730FB6}" type="pres">
      <dgm:prSet presAssocID="{AD6EA3F4-9A1B-4D2E-86AB-EF755590280D}" presName="rootComposite" presStyleCnt="0"/>
      <dgm:spPr/>
    </dgm:pt>
    <dgm:pt modelId="{090783B2-8247-4078-A088-3D763133F6BD}" type="pres">
      <dgm:prSet presAssocID="{AD6EA3F4-9A1B-4D2E-86AB-EF755590280D}" presName="rootText" presStyleLbl="node2" presStyleIdx="0" presStyleCnt="4">
        <dgm:presLayoutVars>
          <dgm:chPref val="3"/>
        </dgm:presLayoutVars>
      </dgm:prSet>
      <dgm:spPr/>
    </dgm:pt>
    <dgm:pt modelId="{FEF6272F-3447-4A5A-9C8E-54FE28269AFF}" type="pres">
      <dgm:prSet presAssocID="{AD6EA3F4-9A1B-4D2E-86AB-EF755590280D}" presName="rootConnector" presStyleLbl="node2" presStyleIdx="0" presStyleCnt="4"/>
      <dgm:spPr/>
    </dgm:pt>
    <dgm:pt modelId="{B79AD845-2655-4E0F-8C53-4D6567A02580}" type="pres">
      <dgm:prSet presAssocID="{AD6EA3F4-9A1B-4D2E-86AB-EF755590280D}" presName="hierChild4" presStyleCnt="0"/>
      <dgm:spPr/>
    </dgm:pt>
    <dgm:pt modelId="{F05F08AC-9DA0-4403-88A8-0362DDBBE502}" type="pres">
      <dgm:prSet presAssocID="{AD6EA3F4-9A1B-4D2E-86AB-EF755590280D}" presName="hierChild5" presStyleCnt="0"/>
      <dgm:spPr/>
    </dgm:pt>
    <dgm:pt modelId="{DCE9B768-BF12-4DC3-B503-B4C4FE6556F4}" type="pres">
      <dgm:prSet presAssocID="{2000C758-BFC6-4F85-8E33-4842D9CB6A25}" presName="Name37" presStyleLbl="parChTrans1D2" presStyleIdx="1" presStyleCnt="4"/>
      <dgm:spPr/>
    </dgm:pt>
    <dgm:pt modelId="{7617E32E-CE3E-4164-ADEB-82B1A3438F9F}" type="pres">
      <dgm:prSet presAssocID="{144ABADD-BB8F-478F-A656-75ED657386F3}" presName="hierRoot2" presStyleCnt="0">
        <dgm:presLayoutVars>
          <dgm:hierBranch val="init"/>
        </dgm:presLayoutVars>
      </dgm:prSet>
      <dgm:spPr/>
    </dgm:pt>
    <dgm:pt modelId="{3577E200-E063-4B92-8A6D-ECC10D479011}" type="pres">
      <dgm:prSet presAssocID="{144ABADD-BB8F-478F-A656-75ED657386F3}" presName="rootComposite" presStyleCnt="0"/>
      <dgm:spPr/>
    </dgm:pt>
    <dgm:pt modelId="{EA849C23-73C6-40A1-9B21-167B0EFAAFA6}" type="pres">
      <dgm:prSet presAssocID="{144ABADD-BB8F-478F-A656-75ED657386F3}" presName="rootText" presStyleLbl="node2" presStyleIdx="1" presStyleCnt="4">
        <dgm:presLayoutVars>
          <dgm:chPref val="3"/>
        </dgm:presLayoutVars>
      </dgm:prSet>
      <dgm:spPr/>
    </dgm:pt>
    <dgm:pt modelId="{4C63DACA-C629-450C-A8FA-003497AC3B6E}" type="pres">
      <dgm:prSet presAssocID="{144ABADD-BB8F-478F-A656-75ED657386F3}" presName="rootConnector" presStyleLbl="node2" presStyleIdx="1" presStyleCnt="4"/>
      <dgm:spPr/>
    </dgm:pt>
    <dgm:pt modelId="{CBD7DBE3-E16F-4DF3-810A-FBC2BB228C62}" type="pres">
      <dgm:prSet presAssocID="{144ABADD-BB8F-478F-A656-75ED657386F3}" presName="hierChild4" presStyleCnt="0"/>
      <dgm:spPr/>
    </dgm:pt>
    <dgm:pt modelId="{226008AB-7B3B-48C0-95D9-7A8A568AD746}" type="pres">
      <dgm:prSet presAssocID="{144ABADD-BB8F-478F-A656-75ED657386F3}" presName="hierChild5" presStyleCnt="0"/>
      <dgm:spPr/>
    </dgm:pt>
    <dgm:pt modelId="{06BC64F1-BEA1-40B1-9036-B2D8EED1B189}" type="pres">
      <dgm:prSet presAssocID="{E04F52AD-A091-4BCF-9EC4-8082788C2DCF}" presName="Name37" presStyleLbl="parChTrans1D2" presStyleIdx="2" presStyleCnt="4"/>
      <dgm:spPr/>
    </dgm:pt>
    <dgm:pt modelId="{4E2461CF-0F59-4565-B3B7-585E2660FD14}" type="pres">
      <dgm:prSet presAssocID="{0938618D-822C-479C-AB1F-D4C368BB7111}" presName="hierRoot2" presStyleCnt="0">
        <dgm:presLayoutVars>
          <dgm:hierBranch val="init"/>
        </dgm:presLayoutVars>
      </dgm:prSet>
      <dgm:spPr/>
    </dgm:pt>
    <dgm:pt modelId="{2EF52F7C-517C-46A0-97D0-277792406C0D}" type="pres">
      <dgm:prSet presAssocID="{0938618D-822C-479C-AB1F-D4C368BB7111}" presName="rootComposite" presStyleCnt="0"/>
      <dgm:spPr/>
    </dgm:pt>
    <dgm:pt modelId="{90EC3CEF-94DF-44A5-9BB7-52DC4C8CC78B}" type="pres">
      <dgm:prSet presAssocID="{0938618D-822C-479C-AB1F-D4C368BB7111}" presName="rootText" presStyleLbl="node2" presStyleIdx="2" presStyleCnt="4">
        <dgm:presLayoutVars>
          <dgm:chPref val="3"/>
        </dgm:presLayoutVars>
      </dgm:prSet>
      <dgm:spPr/>
    </dgm:pt>
    <dgm:pt modelId="{2DB05C0F-6319-4E4C-98A4-5591234DD460}" type="pres">
      <dgm:prSet presAssocID="{0938618D-822C-479C-AB1F-D4C368BB7111}" presName="rootConnector" presStyleLbl="node2" presStyleIdx="2" presStyleCnt="4"/>
      <dgm:spPr/>
    </dgm:pt>
    <dgm:pt modelId="{E970F675-3467-4136-BD9B-142102B2E97B}" type="pres">
      <dgm:prSet presAssocID="{0938618D-822C-479C-AB1F-D4C368BB7111}" presName="hierChild4" presStyleCnt="0"/>
      <dgm:spPr/>
    </dgm:pt>
    <dgm:pt modelId="{0CED6709-99EE-4E7E-ACEB-C479347B3224}" type="pres">
      <dgm:prSet presAssocID="{0938618D-822C-479C-AB1F-D4C368BB7111}" presName="hierChild5" presStyleCnt="0"/>
      <dgm:spPr/>
    </dgm:pt>
    <dgm:pt modelId="{CDD97321-33C9-44B8-9F5E-203019C632B4}" type="pres">
      <dgm:prSet presAssocID="{D6D75B5E-33C3-47E8-AB20-371A661E1894}" presName="Name37" presStyleLbl="parChTrans1D2" presStyleIdx="3" presStyleCnt="4"/>
      <dgm:spPr/>
    </dgm:pt>
    <dgm:pt modelId="{75AF1532-7C50-4ECA-8A5F-D08D07A5C520}" type="pres">
      <dgm:prSet presAssocID="{3E77FD07-006A-41FD-BAC0-C23D9629D2D3}" presName="hierRoot2" presStyleCnt="0">
        <dgm:presLayoutVars>
          <dgm:hierBranch val="init"/>
        </dgm:presLayoutVars>
      </dgm:prSet>
      <dgm:spPr/>
    </dgm:pt>
    <dgm:pt modelId="{0A6F3454-F28B-4818-8D3F-71DFC20F3E0B}" type="pres">
      <dgm:prSet presAssocID="{3E77FD07-006A-41FD-BAC0-C23D9629D2D3}" presName="rootComposite" presStyleCnt="0"/>
      <dgm:spPr/>
    </dgm:pt>
    <dgm:pt modelId="{57E405AB-70E0-4045-9D0C-53FF9343CFB4}" type="pres">
      <dgm:prSet presAssocID="{3E77FD07-006A-41FD-BAC0-C23D9629D2D3}" presName="rootText" presStyleLbl="node2" presStyleIdx="3" presStyleCnt="4">
        <dgm:presLayoutVars>
          <dgm:chPref val="3"/>
        </dgm:presLayoutVars>
      </dgm:prSet>
      <dgm:spPr/>
    </dgm:pt>
    <dgm:pt modelId="{4072BCD8-DF52-46E6-AB86-69C85C73D811}" type="pres">
      <dgm:prSet presAssocID="{3E77FD07-006A-41FD-BAC0-C23D9629D2D3}" presName="rootConnector" presStyleLbl="node2" presStyleIdx="3" presStyleCnt="4"/>
      <dgm:spPr/>
    </dgm:pt>
    <dgm:pt modelId="{7EFC97C1-D622-4295-801D-102C7ECB6753}" type="pres">
      <dgm:prSet presAssocID="{3E77FD07-006A-41FD-BAC0-C23D9629D2D3}" presName="hierChild4" presStyleCnt="0"/>
      <dgm:spPr/>
    </dgm:pt>
    <dgm:pt modelId="{CB0F85C7-0723-4F59-BD77-2A32FA86F31C}" type="pres">
      <dgm:prSet presAssocID="{3E77FD07-006A-41FD-BAC0-C23D9629D2D3}" presName="hierChild5" presStyleCnt="0"/>
      <dgm:spPr/>
    </dgm:pt>
    <dgm:pt modelId="{AD2789C4-3CB4-46A5-8E10-26AFCB8FFF5B}" type="pres">
      <dgm:prSet presAssocID="{30F8AC9D-7AC6-40EA-B50E-4CC41119A0E8}" presName="hierChild3" presStyleCnt="0"/>
      <dgm:spPr/>
    </dgm:pt>
  </dgm:ptLst>
  <dgm:cxnLst>
    <dgm:cxn modelId="{5580EB0D-9989-4C12-B285-DF258BA67B29}" srcId="{8651E7F8-41D7-4649-B7A0-D4EB0F4F0E7A}" destId="{30F8AC9D-7AC6-40EA-B50E-4CC41119A0E8}" srcOrd="0" destOrd="0" parTransId="{00404D89-F59C-4690-B88F-AD79974D027C}" sibTransId="{E2708CC2-C9A2-4C46-96C7-1C306A6ED627}"/>
    <dgm:cxn modelId="{9325970F-5303-4E28-A156-AEEEBB2856A4}" type="presOf" srcId="{D6D75B5E-33C3-47E8-AB20-371A661E1894}" destId="{CDD97321-33C9-44B8-9F5E-203019C632B4}" srcOrd="0" destOrd="0" presId="urn:microsoft.com/office/officeart/2005/8/layout/orgChart1"/>
    <dgm:cxn modelId="{3850DD1A-9D45-4202-AE05-BBF2C330910C}" srcId="{30F8AC9D-7AC6-40EA-B50E-4CC41119A0E8}" destId="{0938618D-822C-479C-AB1F-D4C368BB7111}" srcOrd="2" destOrd="0" parTransId="{E04F52AD-A091-4BCF-9EC4-8082788C2DCF}" sibTransId="{7FA5955E-E264-4B7B-A474-548496FF3EA5}"/>
    <dgm:cxn modelId="{FE2BE02B-2931-4EF1-98EC-A771C25825CE}" type="presOf" srcId="{30F8AC9D-7AC6-40EA-B50E-4CC41119A0E8}" destId="{52FA4142-4018-413F-A5B5-39A4439564C1}" srcOrd="1" destOrd="0" presId="urn:microsoft.com/office/officeart/2005/8/layout/orgChart1"/>
    <dgm:cxn modelId="{5D789738-A319-4C04-BFB2-FE65C563428C}" type="presOf" srcId="{AD6EA3F4-9A1B-4D2E-86AB-EF755590280D}" destId="{090783B2-8247-4078-A088-3D763133F6BD}" srcOrd="0" destOrd="0" presId="urn:microsoft.com/office/officeart/2005/8/layout/orgChart1"/>
    <dgm:cxn modelId="{745F783E-B947-4612-9CA4-7DD14737F15A}" type="presOf" srcId="{3E77FD07-006A-41FD-BAC0-C23D9629D2D3}" destId="{4072BCD8-DF52-46E6-AB86-69C85C73D811}" srcOrd="1" destOrd="0" presId="urn:microsoft.com/office/officeart/2005/8/layout/orgChart1"/>
    <dgm:cxn modelId="{36930F67-A138-4B3E-8C40-D535B88C39A8}" srcId="{30F8AC9D-7AC6-40EA-B50E-4CC41119A0E8}" destId="{3E77FD07-006A-41FD-BAC0-C23D9629D2D3}" srcOrd="3" destOrd="0" parTransId="{D6D75B5E-33C3-47E8-AB20-371A661E1894}" sibTransId="{3922D296-C61C-4BFA-82FF-0B36BB7CC431}"/>
    <dgm:cxn modelId="{E7CA3069-D500-43F9-A8F8-B67818759875}" type="presOf" srcId="{1D9AEAAA-F264-40D2-AA41-66B52EB10A4A}" destId="{4D55438D-0595-431A-90F8-04E056BA6CF2}" srcOrd="0" destOrd="0" presId="urn:microsoft.com/office/officeart/2005/8/layout/orgChart1"/>
    <dgm:cxn modelId="{16B5156A-CED0-45B5-BA31-9240725A3665}" type="presOf" srcId="{8651E7F8-41D7-4649-B7A0-D4EB0F4F0E7A}" destId="{A7F93E96-4FF3-4FB5-8897-B346F7075904}" srcOrd="0" destOrd="0" presId="urn:microsoft.com/office/officeart/2005/8/layout/orgChart1"/>
    <dgm:cxn modelId="{13E9D64A-687F-4953-9E44-FC2189089798}" type="presOf" srcId="{30F8AC9D-7AC6-40EA-B50E-4CC41119A0E8}" destId="{4022B497-9DA2-40C2-A0A1-AC018B36FC44}" srcOrd="0" destOrd="0" presId="urn:microsoft.com/office/officeart/2005/8/layout/orgChart1"/>
    <dgm:cxn modelId="{CE91D94D-CC05-41C2-8D64-E4668D323651}" srcId="{30F8AC9D-7AC6-40EA-B50E-4CC41119A0E8}" destId="{AD6EA3F4-9A1B-4D2E-86AB-EF755590280D}" srcOrd="0" destOrd="0" parTransId="{1D9AEAAA-F264-40D2-AA41-66B52EB10A4A}" sibTransId="{7089EC25-A2B0-48CF-87D7-27103F08D431}"/>
    <dgm:cxn modelId="{9976AE4F-A019-46A1-A848-8482E40327D8}" type="presOf" srcId="{0938618D-822C-479C-AB1F-D4C368BB7111}" destId="{90EC3CEF-94DF-44A5-9BB7-52DC4C8CC78B}" srcOrd="0" destOrd="0" presId="urn:microsoft.com/office/officeart/2005/8/layout/orgChart1"/>
    <dgm:cxn modelId="{3227B274-A3A9-4BBB-BA7A-ABAF0F638CB7}" type="presOf" srcId="{3E77FD07-006A-41FD-BAC0-C23D9629D2D3}" destId="{57E405AB-70E0-4045-9D0C-53FF9343CFB4}" srcOrd="0" destOrd="0" presId="urn:microsoft.com/office/officeart/2005/8/layout/orgChart1"/>
    <dgm:cxn modelId="{5010135A-CFA0-4E8B-9B89-9C7022523D78}" type="presOf" srcId="{0938618D-822C-479C-AB1F-D4C368BB7111}" destId="{2DB05C0F-6319-4E4C-98A4-5591234DD460}" srcOrd="1" destOrd="0" presId="urn:microsoft.com/office/officeart/2005/8/layout/orgChart1"/>
    <dgm:cxn modelId="{D5BFE35A-DBF9-4138-B5C7-11124EBDE5EB}" type="presOf" srcId="{144ABADD-BB8F-478F-A656-75ED657386F3}" destId="{EA849C23-73C6-40A1-9B21-167B0EFAAFA6}" srcOrd="0" destOrd="0" presId="urn:microsoft.com/office/officeart/2005/8/layout/orgChart1"/>
    <dgm:cxn modelId="{E4370A8B-DCDC-4838-AB59-AD299F0DD703}" type="presOf" srcId="{144ABADD-BB8F-478F-A656-75ED657386F3}" destId="{4C63DACA-C629-450C-A8FA-003497AC3B6E}" srcOrd="1" destOrd="0" presId="urn:microsoft.com/office/officeart/2005/8/layout/orgChart1"/>
    <dgm:cxn modelId="{89C0B69D-B98E-499F-A6B8-8A8445CAF3A2}" type="presOf" srcId="{2000C758-BFC6-4F85-8E33-4842D9CB6A25}" destId="{DCE9B768-BF12-4DC3-B503-B4C4FE6556F4}" srcOrd="0" destOrd="0" presId="urn:microsoft.com/office/officeart/2005/8/layout/orgChart1"/>
    <dgm:cxn modelId="{483B5BCE-F4C2-4FD8-9245-58DEC443D3B7}" type="presOf" srcId="{E04F52AD-A091-4BCF-9EC4-8082788C2DCF}" destId="{06BC64F1-BEA1-40B1-9036-B2D8EED1B189}" srcOrd="0" destOrd="0" presId="urn:microsoft.com/office/officeart/2005/8/layout/orgChart1"/>
    <dgm:cxn modelId="{6A573CEE-EDEF-4C3B-B20C-258A68DAEBC4}" type="presOf" srcId="{AD6EA3F4-9A1B-4D2E-86AB-EF755590280D}" destId="{FEF6272F-3447-4A5A-9C8E-54FE28269AFF}" srcOrd="1" destOrd="0" presId="urn:microsoft.com/office/officeart/2005/8/layout/orgChart1"/>
    <dgm:cxn modelId="{FF3873FA-EB85-436F-A35D-5ED9063625EF}" srcId="{30F8AC9D-7AC6-40EA-B50E-4CC41119A0E8}" destId="{144ABADD-BB8F-478F-A656-75ED657386F3}" srcOrd="1" destOrd="0" parTransId="{2000C758-BFC6-4F85-8E33-4842D9CB6A25}" sibTransId="{D1D65D76-206D-40BC-A04A-DF95CD88A2E4}"/>
    <dgm:cxn modelId="{F00971EC-5962-4D3B-BFC2-CAA3AB3DE695}" type="presParOf" srcId="{A7F93E96-4FF3-4FB5-8897-B346F7075904}" destId="{111A66DC-0630-4128-A013-C45F1EF246CD}" srcOrd="0" destOrd="0" presId="urn:microsoft.com/office/officeart/2005/8/layout/orgChart1"/>
    <dgm:cxn modelId="{CF381596-AC24-4C21-85C1-08BFA1F2D74A}" type="presParOf" srcId="{111A66DC-0630-4128-A013-C45F1EF246CD}" destId="{C4B6DA42-4E79-4CAD-84F4-E679EAFC2874}" srcOrd="0" destOrd="0" presId="urn:microsoft.com/office/officeart/2005/8/layout/orgChart1"/>
    <dgm:cxn modelId="{CA487403-076A-4F1D-9700-EE9702841EB6}" type="presParOf" srcId="{C4B6DA42-4E79-4CAD-84F4-E679EAFC2874}" destId="{4022B497-9DA2-40C2-A0A1-AC018B36FC44}" srcOrd="0" destOrd="0" presId="urn:microsoft.com/office/officeart/2005/8/layout/orgChart1"/>
    <dgm:cxn modelId="{148E8BDA-8F9F-4138-A532-7372D9CE2E00}" type="presParOf" srcId="{C4B6DA42-4E79-4CAD-84F4-E679EAFC2874}" destId="{52FA4142-4018-413F-A5B5-39A4439564C1}" srcOrd="1" destOrd="0" presId="urn:microsoft.com/office/officeart/2005/8/layout/orgChart1"/>
    <dgm:cxn modelId="{DA0397F3-5A49-4FC3-99ED-D8F691B6DF6A}" type="presParOf" srcId="{111A66DC-0630-4128-A013-C45F1EF246CD}" destId="{07F8208C-9C77-4A60-A662-6978A3037B57}" srcOrd="1" destOrd="0" presId="urn:microsoft.com/office/officeart/2005/8/layout/orgChart1"/>
    <dgm:cxn modelId="{54EEEA2C-8E91-4E64-AFBA-D182468767FC}" type="presParOf" srcId="{07F8208C-9C77-4A60-A662-6978A3037B57}" destId="{4D55438D-0595-431A-90F8-04E056BA6CF2}" srcOrd="0" destOrd="0" presId="urn:microsoft.com/office/officeart/2005/8/layout/orgChart1"/>
    <dgm:cxn modelId="{AE064350-12EE-491C-A343-DEAA348D3ECB}" type="presParOf" srcId="{07F8208C-9C77-4A60-A662-6978A3037B57}" destId="{2828EB3C-7EFE-4FC1-83B4-58142D395C1D}" srcOrd="1" destOrd="0" presId="urn:microsoft.com/office/officeart/2005/8/layout/orgChart1"/>
    <dgm:cxn modelId="{17623AEC-1A25-4409-BE43-A2E9757F9E6B}" type="presParOf" srcId="{2828EB3C-7EFE-4FC1-83B4-58142D395C1D}" destId="{AB3E15CE-4E22-4BDA-A501-C15939730FB6}" srcOrd="0" destOrd="0" presId="urn:microsoft.com/office/officeart/2005/8/layout/orgChart1"/>
    <dgm:cxn modelId="{AAFCB026-3581-4906-8DF2-ADD90072D61D}" type="presParOf" srcId="{AB3E15CE-4E22-4BDA-A501-C15939730FB6}" destId="{090783B2-8247-4078-A088-3D763133F6BD}" srcOrd="0" destOrd="0" presId="urn:microsoft.com/office/officeart/2005/8/layout/orgChart1"/>
    <dgm:cxn modelId="{F4A5D9F3-86E4-4AC4-B8EC-894ABF4B06C7}" type="presParOf" srcId="{AB3E15CE-4E22-4BDA-A501-C15939730FB6}" destId="{FEF6272F-3447-4A5A-9C8E-54FE28269AFF}" srcOrd="1" destOrd="0" presId="urn:microsoft.com/office/officeart/2005/8/layout/orgChart1"/>
    <dgm:cxn modelId="{0B85999D-E9F9-4826-9305-725720D91EBC}" type="presParOf" srcId="{2828EB3C-7EFE-4FC1-83B4-58142D395C1D}" destId="{B79AD845-2655-4E0F-8C53-4D6567A02580}" srcOrd="1" destOrd="0" presId="urn:microsoft.com/office/officeart/2005/8/layout/orgChart1"/>
    <dgm:cxn modelId="{22440B8F-8945-4B9D-8119-BABE42CBA07C}" type="presParOf" srcId="{2828EB3C-7EFE-4FC1-83B4-58142D395C1D}" destId="{F05F08AC-9DA0-4403-88A8-0362DDBBE502}" srcOrd="2" destOrd="0" presId="urn:microsoft.com/office/officeart/2005/8/layout/orgChart1"/>
    <dgm:cxn modelId="{F6C49A3E-A23B-4A62-801F-3741877D2CAC}" type="presParOf" srcId="{07F8208C-9C77-4A60-A662-6978A3037B57}" destId="{DCE9B768-BF12-4DC3-B503-B4C4FE6556F4}" srcOrd="2" destOrd="0" presId="urn:microsoft.com/office/officeart/2005/8/layout/orgChart1"/>
    <dgm:cxn modelId="{BEE7DADD-F8C9-427B-B0EE-2B2731D91880}" type="presParOf" srcId="{07F8208C-9C77-4A60-A662-6978A3037B57}" destId="{7617E32E-CE3E-4164-ADEB-82B1A3438F9F}" srcOrd="3" destOrd="0" presId="urn:microsoft.com/office/officeart/2005/8/layout/orgChart1"/>
    <dgm:cxn modelId="{CCE6B176-0F1E-4C56-9599-6D5AA85C456B}" type="presParOf" srcId="{7617E32E-CE3E-4164-ADEB-82B1A3438F9F}" destId="{3577E200-E063-4B92-8A6D-ECC10D479011}" srcOrd="0" destOrd="0" presId="urn:microsoft.com/office/officeart/2005/8/layout/orgChart1"/>
    <dgm:cxn modelId="{F0C57A0D-68C8-4DCA-9266-571DD555131B}" type="presParOf" srcId="{3577E200-E063-4B92-8A6D-ECC10D479011}" destId="{EA849C23-73C6-40A1-9B21-167B0EFAAFA6}" srcOrd="0" destOrd="0" presId="urn:microsoft.com/office/officeart/2005/8/layout/orgChart1"/>
    <dgm:cxn modelId="{C770C05F-E5FB-4A5B-BAB2-A71362D23C3F}" type="presParOf" srcId="{3577E200-E063-4B92-8A6D-ECC10D479011}" destId="{4C63DACA-C629-450C-A8FA-003497AC3B6E}" srcOrd="1" destOrd="0" presId="urn:microsoft.com/office/officeart/2005/8/layout/orgChart1"/>
    <dgm:cxn modelId="{910A18FA-DAEC-4517-89BF-9F6203ED5A47}" type="presParOf" srcId="{7617E32E-CE3E-4164-ADEB-82B1A3438F9F}" destId="{CBD7DBE3-E16F-4DF3-810A-FBC2BB228C62}" srcOrd="1" destOrd="0" presId="urn:microsoft.com/office/officeart/2005/8/layout/orgChart1"/>
    <dgm:cxn modelId="{7853EFB3-806B-4FEB-8353-20D22ED57E25}" type="presParOf" srcId="{7617E32E-CE3E-4164-ADEB-82B1A3438F9F}" destId="{226008AB-7B3B-48C0-95D9-7A8A568AD746}" srcOrd="2" destOrd="0" presId="urn:microsoft.com/office/officeart/2005/8/layout/orgChart1"/>
    <dgm:cxn modelId="{A9E6878F-55A0-4793-9F3E-78E6C74C4C10}" type="presParOf" srcId="{07F8208C-9C77-4A60-A662-6978A3037B57}" destId="{06BC64F1-BEA1-40B1-9036-B2D8EED1B189}" srcOrd="4" destOrd="0" presId="urn:microsoft.com/office/officeart/2005/8/layout/orgChart1"/>
    <dgm:cxn modelId="{1CAE67BA-F725-4387-92BF-E31CD3D8A9F9}" type="presParOf" srcId="{07F8208C-9C77-4A60-A662-6978A3037B57}" destId="{4E2461CF-0F59-4565-B3B7-585E2660FD14}" srcOrd="5" destOrd="0" presId="urn:microsoft.com/office/officeart/2005/8/layout/orgChart1"/>
    <dgm:cxn modelId="{6177BECB-8A9B-45F5-8D34-2467AF86677C}" type="presParOf" srcId="{4E2461CF-0F59-4565-B3B7-585E2660FD14}" destId="{2EF52F7C-517C-46A0-97D0-277792406C0D}" srcOrd="0" destOrd="0" presId="urn:microsoft.com/office/officeart/2005/8/layout/orgChart1"/>
    <dgm:cxn modelId="{A21DF570-E67E-491F-8D0E-3B29D561A455}" type="presParOf" srcId="{2EF52F7C-517C-46A0-97D0-277792406C0D}" destId="{90EC3CEF-94DF-44A5-9BB7-52DC4C8CC78B}" srcOrd="0" destOrd="0" presId="urn:microsoft.com/office/officeart/2005/8/layout/orgChart1"/>
    <dgm:cxn modelId="{643E907B-5DD5-40F3-8635-6C8BC25452B8}" type="presParOf" srcId="{2EF52F7C-517C-46A0-97D0-277792406C0D}" destId="{2DB05C0F-6319-4E4C-98A4-5591234DD460}" srcOrd="1" destOrd="0" presId="urn:microsoft.com/office/officeart/2005/8/layout/orgChart1"/>
    <dgm:cxn modelId="{61DC34C6-C120-4745-B61A-0810D5F48067}" type="presParOf" srcId="{4E2461CF-0F59-4565-B3B7-585E2660FD14}" destId="{E970F675-3467-4136-BD9B-142102B2E97B}" srcOrd="1" destOrd="0" presId="urn:microsoft.com/office/officeart/2005/8/layout/orgChart1"/>
    <dgm:cxn modelId="{DEE59881-DB9A-4D51-B427-210178D1BD70}" type="presParOf" srcId="{4E2461CF-0F59-4565-B3B7-585E2660FD14}" destId="{0CED6709-99EE-4E7E-ACEB-C479347B3224}" srcOrd="2" destOrd="0" presId="urn:microsoft.com/office/officeart/2005/8/layout/orgChart1"/>
    <dgm:cxn modelId="{4F6CCC3D-A125-4437-99DF-056F033639DF}" type="presParOf" srcId="{07F8208C-9C77-4A60-A662-6978A3037B57}" destId="{CDD97321-33C9-44B8-9F5E-203019C632B4}" srcOrd="6" destOrd="0" presId="urn:microsoft.com/office/officeart/2005/8/layout/orgChart1"/>
    <dgm:cxn modelId="{59D8EF43-EAF3-4F02-98E6-4C607AE5CE64}" type="presParOf" srcId="{07F8208C-9C77-4A60-A662-6978A3037B57}" destId="{75AF1532-7C50-4ECA-8A5F-D08D07A5C520}" srcOrd="7" destOrd="0" presId="urn:microsoft.com/office/officeart/2005/8/layout/orgChart1"/>
    <dgm:cxn modelId="{A742805A-2299-4B65-BCC9-A5DB3DDE23E4}" type="presParOf" srcId="{75AF1532-7C50-4ECA-8A5F-D08D07A5C520}" destId="{0A6F3454-F28B-4818-8D3F-71DFC20F3E0B}" srcOrd="0" destOrd="0" presId="urn:microsoft.com/office/officeart/2005/8/layout/orgChart1"/>
    <dgm:cxn modelId="{86C8257A-7800-4284-B28A-C45DFF760E36}" type="presParOf" srcId="{0A6F3454-F28B-4818-8D3F-71DFC20F3E0B}" destId="{57E405AB-70E0-4045-9D0C-53FF9343CFB4}" srcOrd="0" destOrd="0" presId="urn:microsoft.com/office/officeart/2005/8/layout/orgChart1"/>
    <dgm:cxn modelId="{C508306A-CEAD-4578-9E8B-B04DBAC7071E}" type="presParOf" srcId="{0A6F3454-F28B-4818-8D3F-71DFC20F3E0B}" destId="{4072BCD8-DF52-46E6-AB86-69C85C73D811}" srcOrd="1" destOrd="0" presId="urn:microsoft.com/office/officeart/2005/8/layout/orgChart1"/>
    <dgm:cxn modelId="{7B472DB4-59E0-43E9-AAF7-93B2797B1642}" type="presParOf" srcId="{75AF1532-7C50-4ECA-8A5F-D08D07A5C520}" destId="{7EFC97C1-D622-4295-801D-102C7ECB6753}" srcOrd="1" destOrd="0" presId="urn:microsoft.com/office/officeart/2005/8/layout/orgChart1"/>
    <dgm:cxn modelId="{3AC10EBC-6CA6-4876-A76B-C5E7F4CFA2B6}" type="presParOf" srcId="{75AF1532-7C50-4ECA-8A5F-D08D07A5C520}" destId="{CB0F85C7-0723-4F59-BD77-2A32FA86F31C}" srcOrd="2" destOrd="0" presId="urn:microsoft.com/office/officeart/2005/8/layout/orgChart1"/>
    <dgm:cxn modelId="{7A049B5B-E3D6-4BBA-911D-8319D4DB5344}" type="presParOf" srcId="{111A66DC-0630-4128-A013-C45F1EF246CD}" destId="{AD2789C4-3CB4-46A5-8E10-26AFCB8FFF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825191-1EF5-4B51-B6BE-66BEA7FE5979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366ACEF-60B2-4885-9EBA-AB520562FA96}">
      <dgm:prSet phldrT="[Texto]"/>
      <dgm:spPr/>
      <dgm:t>
        <a:bodyPr/>
        <a:lstStyle/>
        <a:p>
          <a:r>
            <a:rPr lang="es-ES" dirty="0">
              <a:latin typeface="Arial Narrow" panose="020B0606020202030204" pitchFamily="34" charset="0"/>
            </a:rPr>
            <a:t>Factor</a:t>
          </a:r>
        </a:p>
      </dgm:t>
    </dgm:pt>
    <dgm:pt modelId="{80738BE6-6E27-4121-9D72-006A84902581}" type="par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8F27DAB3-1393-49F6-88FE-E06BE92F4DF2}" type="sib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BAA58C4-5D9A-4922-AA7A-E46FEAFB6EE0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Criterio</a:t>
          </a:r>
        </a:p>
      </dgm:t>
    </dgm:pt>
    <dgm:pt modelId="{679C09C1-13D8-4238-85F2-AC43B948A1F7}" type="par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A154D68-16C4-4E81-B1F2-1887DC56B565}" type="sib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CA92E41-2BCD-4769-81CC-35399D39C60E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Criterio</a:t>
          </a:r>
        </a:p>
      </dgm:t>
    </dgm:pt>
    <dgm:pt modelId="{57CB70DE-0346-4F6C-B6F7-894192BAD235}" type="par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875684B-DF7F-4D2C-B548-43F2876C771B}" type="sib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7F3A94E-36E5-4C9B-A0AB-568851ECB382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Criterio</a:t>
          </a:r>
        </a:p>
      </dgm:t>
    </dgm:pt>
    <dgm:pt modelId="{F5D4B827-4696-4FBA-BC3A-A8EFE349E2BD}" type="par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C653CEC-4A6A-4165-8D6A-4E3BC61E9841}" type="sib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7EE19AA-F6FA-473A-8A38-E78D48A6D4A2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Métrica</a:t>
          </a:r>
        </a:p>
      </dgm:t>
    </dgm:pt>
    <dgm:pt modelId="{258A8D54-A356-4D1A-9601-010DDC621F09}" type="parTrans" cxnId="{AC931E39-539B-42EB-AF63-809745708EA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41B9BB9-E967-4311-893F-6DFE4AF15DD4}" type="sibTrans" cxnId="{AC931E39-539B-42EB-AF63-809745708EA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BBAE46ED-70EC-4084-9152-78F6A291A515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Métrica</a:t>
          </a:r>
        </a:p>
      </dgm:t>
    </dgm:pt>
    <dgm:pt modelId="{EE68F201-5E65-4A72-86EB-600DA874BD54}" type="parTrans" cxnId="{D2374F34-1D97-4A54-A973-0D6B1AD8D32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62C80ED6-15E8-4A9C-BFB2-C451D7797CEE}" type="sibTrans" cxnId="{D2374F34-1D97-4A54-A973-0D6B1AD8D32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1B41A696-4EC4-4CAD-9F83-56AAAEC98DC7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Métrica</a:t>
          </a:r>
        </a:p>
      </dgm:t>
    </dgm:pt>
    <dgm:pt modelId="{91EA0CE2-8AD2-4D99-A533-985BDAED15E0}" type="parTrans" cxnId="{032739D7-E8D8-45B5-A3AB-C69BD83A395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BE0EDDC-A64A-4E1D-98AA-3087E8D60AE5}" type="sibTrans" cxnId="{032739D7-E8D8-45B5-A3AB-C69BD83A395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FF367A6A-DC7C-4A2A-9265-4A1EDD2AEA23}" type="pres">
      <dgm:prSet presAssocID="{01825191-1EF5-4B51-B6BE-66BEA7FE59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E01438-6877-4633-9941-B193CACFEF90}" type="pres">
      <dgm:prSet presAssocID="{01825191-1EF5-4B51-B6BE-66BEA7FE5979}" presName="hierFlow" presStyleCnt="0"/>
      <dgm:spPr/>
    </dgm:pt>
    <dgm:pt modelId="{A6C22D19-15C8-4E1C-95F7-42858074E349}" type="pres">
      <dgm:prSet presAssocID="{01825191-1EF5-4B51-B6BE-66BEA7FE59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9867BC-B1B8-4BC5-A0AF-F74DA585ADF5}" type="pres">
      <dgm:prSet presAssocID="{6366ACEF-60B2-4885-9EBA-AB520562FA96}" presName="Name14" presStyleCnt="0"/>
      <dgm:spPr/>
    </dgm:pt>
    <dgm:pt modelId="{62846466-162D-4D79-A1EF-9914F989B33C}" type="pres">
      <dgm:prSet presAssocID="{6366ACEF-60B2-4885-9EBA-AB520562FA96}" presName="level1Shape" presStyleLbl="node0" presStyleIdx="0" presStyleCnt="1">
        <dgm:presLayoutVars>
          <dgm:chPref val="3"/>
        </dgm:presLayoutVars>
      </dgm:prSet>
      <dgm:spPr/>
    </dgm:pt>
    <dgm:pt modelId="{177A202F-03EA-48EC-ADFE-4FB6392C1B5F}" type="pres">
      <dgm:prSet presAssocID="{6366ACEF-60B2-4885-9EBA-AB520562FA96}" presName="hierChild2" presStyleCnt="0"/>
      <dgm:spPr/>
    </dgm:pt>
    <dgm:pt modelId="{D3900057-D0F3-414B-9C63-68032FA216CC}" type="pres">
      <dgm:prSet presAssocID="{679C09C1-13D8-4238-85F2-AC43B948A1F7}" presName="Name19" presStyleLbl="parChTrans1D2" presStyleIdx="0" presStyleCnt="3"/>
      <dgm:spPr/>
    </dgm:pt>
    <dgm:pt modelId="{14813D6D-CF8C-438C-AB49-FF23EA4C3B73}" type="pres">
      <dgm:prSet presAssocID="{ABAA58C4-5D9A-4922-AA7A-E46FEAFB6EE0}" presName="Name21" presStyleCnt="0"/>
      <dgm:spPr/>
    </dgm:pt>
    <dgm:pt modelId="{D0188B4E-D2C5-4FD1-9090-001C2F826DCA}" type="pres">
      <dgm:prSet presAssocID="{ABAA58C4-5D9A-4922-AA7A-E46FEAFB6EE0}" presName="level2Shape" presStyleLbl="node2" presStyleIdx="0" presStyleCnt="3"/>
      <dgm:spPr/>
    </dgm:pt>
    <dgm:pt modelId="{9825A288-9A36-425D-86B7-0280BE7C3F02}" type="pres">
      <dgm:prSet presAssocID="{ABAA58C4-5D9A-4922-AA7A-E46FEAFB6EE0}" presName="hierChild3" presStyleCnt="0"/>
      <dgm:spPr/>
    </dgm:pt>
    <dgm:pt modelId="{62F5FCC4-963C-4386-AB32-B4681CFB8389}" type="pres">
      <dgm:prSet presAssocID="{57CB70DE-0346-4F6C-B6F7-894192BAD235}" presName="Name19" presStyleLbl="parChTrans1D2" presStyleIdx="1" presStyleCnt="3"/>
      <dgm:spPr/>
    </dgm:pt>
    <dgm:pt modelId="{1CF21C5E-A927-4362-AD67-ACFB3D8F3519}" type="pres">
      <dgm:prSet presAssocID="{ECA92E41-2BCD-4769-81CC-35399D39C60E}" presName="Name21" presStyleCnt="0"/>
      <dgm:spPr/>
    </dgm:pt>
    <dgm:pt modelId="{93398DE1-7302-41DB-9B51-18388EE34A5F}" type="pres">
      <dgm:prSet presAssocID="{ECA92E41-2BCD-4769-81CC-35399D39C60E}" presName="level2Shape" presStyleLbl="node2" presStyleIdx="1" presStyleCnt="3"/>
      <dgm:spPr/>
    </dgm:pt>
    <dgm:pt modelId="{DD508B0C-F539-414A-9FE5-F0D67CB00C02}" type="pres">
      <dgm:prSet presAssocID="{ECA92E41-2BCD-4769-81CC-35399D39C60E}" presName="hierChild3" presStyleCnt="0"/>
      <dgm:spPr/>
    </dgm:pt>
    <dgm:pt modelId="{1286D4AC-5609-442D-B78D-EF0EA487FEE8}" type="pres">
      <dgm:prSet presAssocID="{258A8D54-A356-4D1A-9601-010DDC621F09}" presName="Name19" presStyleLbl="parChTrans1D3" presStyleIdx="0" presStyleCnt="3"/>
      <dgm:spPr/>
    </dgm:pt>
    <dgm:pt modelId="{BFBA8AF6-CD5B-4916-9BAC-22513824272F}" type="pres">
      <dgm:prSet presAssocID="{E7EE19AA-F6FA-473A-8A38-E78D48A6D4A2}" presName="Name21" presStyleCnt="0"/>
      <dgm:spPr/>
    </dgm:pt>
    <dgm:pt modelId="{75119D72-6746-4E3C-89CB-9296E950849D}" type="pres">
      <dgm:prSet presAssocID="{E7EE19AA-F6FA-473A-8A38-E78D48A6D4A2}" presName="level2Shape" presStyleLbl="node3" presStyleIdx="0" presStyleCnt="3"/>
      <dgm:spPr/>
    </dgm:pt>
    <dgm:pt modelId="{0862C643-181D-46EB-BF1E-4D5A001D272C}" type="pres">
      <dgm:prSet presAssocID="{E7EE19AA-F6FA-473A-8A38-E78D48A6D4A2}" presName="hierChild3" presStyleCnt="0"/>
      <dgm:spPr/>
    </dgm:pt>
    <dgm:pt modelId="{1289C400-724D-4B0A-8730-B5521C1F1B0C}" type="pres">
      <dgm:prSet presAssocID="{EE68F201-5E65-4A72-86EB-600DA874BD54}" presName="Name19" presStyleLbl="parChTrans1D3" presStyleIdx="1" presStyleCnt="3"/>
      <dgm:spPr/>
    </dgm:pt>
    <dgm:pt modelId="{251B1019-D624-49E1-928A-1F379F9C95AD}" type="pres">
      <dgm:prSet presAssocID="{BBAE46ED-70EC-4084-9152-78F6A291A515}" presName="Name21" presStyleCnt="0"/>
      <dgm:spPr/>
    </dgm:pt>
    <dgm:pt modelId="{5DF504E4-E755-40F7-ADE0-A07DFBDE9A98}" type="pres">
      <dgm:prSet presAssocID="{BBAE46ED-70EC-4084-9152-78F6A291A515}" presName="level2Shape" presStyleLbl="node3" presStyleIdx="1" presStyleCnt="3"/>
      <dgm:spPr/>
    </dgm:pt>
    <dgm:pt modelId="{1908358D-A359-499E-8FA5-7FE4BDFB3424}" type="pres">
      <dgm:prSet presAssocID="{BBAE46ED-70EC-4084-9152-78F6A291A515}" presName="hierChild3" presStyleCnt="0"/>
      <dgm:spPr/>
    </dgm:pt>
    <dgm:pt modelId="{57C758B2-B806-4BD9-8689-B6BB93CC8F1B}" type="pres">
      <dgm:prSet presAssocID="{91EA0CE2-8AD2-4D99-A533-985BDAED15E0}" presName="Name19" presStyleLbl="parChTrans1D3" presStyleIdx="2" presStyleCnt="3"/>
      <dgm:spPr/>
    </dgm:pt>
    <dgm:pt modelId="{14ECCA72-3013-47F6-9264-25F050FD748D}" type="pres">
      <dgm:prSet presAssocID="{1B41A696-4EC4-4CAD-9F83-56AAAEC98DC7}" presName="Name21" presStyleCnt="0"/>
      <dgm:spPr/>
    </dgm:pt>
    <dgm:pt modelId="{4CB409BA-4BA3-4C83-AEA9-67FD6C3FEDD3}" type="pres">
      <dgm:prSet presAssocID="{1B41A696-4EC4-4CAD-9F83-56AAAEC98DC7}" presName="level2Shape" presStyleLbl="node3" presStyleIdx="2" presStyleCnt="3"/>
      <dgm:spPr/>
    </dgm:pt>
    <dgm:pt modelId="{B9DB5527-DAA1-4CE3-AE51-EC217525AC85}" type="pres">
      <dgm:prSet presAssocID="{1B41A696-4EC4-4CAD-9F83-56AAAEC98DC7}" presName="hierChild3" presStyleCnt="0"/>
      <dgm:spPr/>
    </dgm:pt>
    <dgm:pt modelId="{81E3079E-7060-4172-9022-3FFFB2D1F556}" type="pres">
      <dgm:prSet presAssocID="{F5D4B827-4696-4FBA-BC3A-A8EFE349E2BD}" presName="Name19" presStyleLbl="parChTrans1D2" presStyleIdx="2" presStyleCnt="3"/>
      <dgm:spPr/>
    </dgm:pt>
    <dgm:pt modelId="{03484569-BC09-4398-A1C3-EE253256E2A7}" type="pres">
      <dgm:prSet presAssocID="{A7F3A94E-36E5-4C9B-A0AB-568851ECB382}" presName="Name21" presStyleCnt="0"/>
      <dgm:spPr/>
    </dgm:pt>
    <dgm:pt modelId="{3062CA47-75B2-40B4-A561-F4E27C2D7098}" type="pres">
      <dgm:prSet presAssocID="{A7F3A94E-36E5-4C9B-A0AB-568851ECB382}" presName="level2Shape" presStyleLbl="node2" presStyleIdx="2" presStyleCnt="3"/>
      <dgm:spPr/>
    </dgm:pt>
    <dgm:pt modelId="{D3D82E12-4587-48C7-8014-DF5D88FE2DE0}" type="pres">
      <dgm:prSet presAssocID="{A7F3A94E-36E5-4C9B-A0AB-568851ECB382}" presName="hierChild3" presStyleCnt="0"/>
      <dgm:spPr/>
    </dgm:pt>
    <dgm:pt modelId="{85187C45-EEE5-4C45-9251-757D8FA91812}" type="pres">
      <dgm:prSet presAssocID="{01825191-1EF5-4B51-B6BE-66BEA7FE5979}" presName="bgShapesFlow" presStyleCnt="0"/>
      <dgm:spPr/>
    </dgm:pt>
  </dgm:ptLst>
  <dgm:cxnLst>
    <dgm:cxn modelId="{ECFB8207-0425-4A0F-86DF-283F30A1C4E5}" type="presOf" srcId="{ABAA58C4-5D9A-4922-AA7A-E46FEAFB6EE0}" destId="{D0188B4E-D2C5-4FD1-9090-001C2F826DCA}" srcOrd="0" destOrd="0" presId="urn:microsoft.com/office/officeart/2005/8/layout/hierarchy6"/>
    <dgm:cxn modelId="{2416051D-6708-40A9-9ACD-DBC350F298A2}" type="presOf" srcId="{BBAE46ED-70EC-4084-9152-78F6A291A515}" destId="{5DF504E4-E755-40F7-ADE0-A07DFBDE9A98}" srcOrd="0" destOrd="0" presId="urn:microsoft.com/office/officeart/2005/8/layout/hierarchy6"/>
    <dgm:cxn modelId="{D2374F34-1D97-4A54-A973-0D6B1AD8D32B}" srcId="{ECA92E41-2BCD-4769-81CC-35399D39C60E}" destId="{BBAE46ED-70EC-4084-9152-78F6A291A515}" srcOrd="1" destOrd="0" parTransId="{EE68F201-5E65-4A72-86EB-600DA874BD54}" sibTransId="{62C80ED6-15E8-4A9C-BFB2-C451D7797CEE}"/>
    <dgm:cxn modelId="{AC931E39-539B-42EB-AF63-809745708EAC}" srcId="{ECA92E41-2BCD-4769-81CC-35399D39C60E}" destId="{E7EE19AA-F6FA-473A-8A38-E78D48A6D4A2}" srcOrd="0" destOrd="0" parTransId="{258A8D54-A356-4D1A-9601-010DDC621F09}" sibTransId="{A41B9BB9-E967-4311-893F-6DFE4AF15DD4}"/>
    <dgm:cxn modelId="{0E414367-465A-45E3-9ABE-83969BB20126}" type="presOf" srcId="{1B41A696-4EC4-4CAD-9F83-56AAAEC98DC7}" destId="{4CB409BA-4BA3-4C83-AEA9-67FD6C3FEDD3}" srcOrd="0" destOrd="0" presId="urn:microsoft.com/office/officeart/2005/8/layout/hierarchy6"/>
    <dgm:cxn modelId="{C462CA48-B339-49E0-A808-C103B581B63A}" type="presOf" srcId="{F5D4B827-4696-4FBA-BC3A-A8EFE349E2BD}" destId="{81E3079E-7060-4172-9022-3FFFB2D1F556}" srcOrd="0" destOrd="0" presId="urn:microsoft.com/office/officeart/2005/8/layout/hierarchy6"/>
    <dgm:cxn modelId="{167B966C-7B4F-420C-B318-2033ED480881}" type="presOf" srcId="{E7EE19AA-F6FA-473A-8A38-E78D48A6D4A2}" destId="{75119D72-6746-4E3C-89CB-9296E950849D}" srcOrd="0" destOrd="0" presId="urn:microsoft.com/office/officeart/2005/8/layout/hierarchy6"/>
    <dgm:cxn modelId="{DF89966E-23D1-40E2-9762-1DAFF29C5BDB}" type="presOf" srcId="{ECA92E41-2BCD-4769-81CC-35399D39C60E}" destId="{93398DE1-7302-41DB-9B51-18388EE34A5F}" srcOrd="0" destOrd="0" presId="urn:microsoft.com/office/officeart/2005/8/layout/hierarchy6"/>
    <dgm:cxn modelId="{CB621D4F-3C3A-4AF3-BD44-BC5E186A0CC3}" type="presOf" srcId="{A7F3A94E-36E5-4C9B-A0AB-568851ECB382}" destId="{3062CA47-75B2-40B4-A561-F4E27C2D7098}" srcOrd="0" destOrd="0" presId="urn:microsoft.com/office/officeart/2005/8/layout/hierarchy6"/>
    <dgm:cxn modelId="{121B9A74-E40A-4AA1-81AA-878B21D1D44D}" srcId="{6366ACEF-60B2-4885-9EBA-AB520562FA96}" destId="{ECA92E41-2BCD-4769-81CC-35399D39C60E}" srcOrd="1" destOrd="0" parTransId="{57CB70DE-0346-4F6C-B6F7-894192BAD235}" sibTransId="{D875684B-DF7F-4D2C-B548-43F2876C771B}"/>
    <dgm:cxn modelId="{1B496778-2C36-4C85-816A-BFB7EFCDB8C1}" srcId="{6366ACEF-60B2-4885-9EBA-AB520562FA96}" destId="{A7F3A94E-36E5-4C9B-A0AB-568851ECB382}" srcOrd="2" destOrd="0" parTransId="{F5D4B827-4696-4FBA-BC3A-A8EFE349E2BD}" sibTransId="{AC653CEC-4A6A-4165-8D6A-4E3BC61E9841}"/>
    <dgm:cxn modelId="{6672E87B-A144-4C8E-B710-9F61FE8ED088}" type="presOf" srcId="{679C09C1-13D8-4238-85F2-AC43B948A1F7}" destId="{D3900057-D0F3-414B-9C63-68032FA216CC}" srcOrd="0" destOrd="0" presId="urn:microsoft.com/office/officeart/2005/8/layout/hierarchy6"/>
    <dgm:cxn modelId="{A086767D-0812-415C-9C5A-0436D4D80440}" type="presOf" srcId="{01825191-1EF5-4B51-B6BE-66BEA7FE5979}" destId="{FF367A6A-DC7C-4A2A-9265-4A1EDD2AEA23}" srcOrd="0" destOrd="0" presId="urn:microsoft.com/office/officeart/2005/8/layout/hierarchy6"/>
    <dgm:cxn modelId="{11438784-F5DB-4B33-92AB-B43C3B175EF4}" type="presOf" srcId="{258A8D54-A356-4D1A-9601-010DDC621F09}" destId="{1286D4AC-5609-442D-B78D-EF0EA487FEE8}" srcOrd="0" destOrd="0" presId="urn:microsoft.com/office/officeart/2005/8/layout/hierarchy6"/>
    <dgm:cxn modelId="{47C3B396-90CA-4986-9F5C-7A051CA57D5B}" type="presOf" srcId="{6366ACEF-60B2-4885-9EBA-AB520562FA96}" destId="{62846466-162D-4D79-A1EF-9914F989B33C}" srcOrd="0" destOrd="0" presId="urn:microsoft.com/office/officeart/2005/8/layout/hierarchy6"/>
    <dgm:cxn modelId="{2B068A99-7E3F-4A51-B943-27716D66FDC3}" type="presOf" srcId="{EE68F201-5E65-4A72-86EB-600DA874BD54}" destId="{1289C400-724D-4B0A-8730-B5521C1F1B0C}" srcOrd="0" destOrd="0" presId="urn:microsoft.com/office/officeart/2005/8/layout/hierarchy6"/>
    <dgm:cxn modelId="{12FA04AF-8A33-4A74-8044-D73F04FF384F}" srcId="{6366ACEF-60B2-4885-9EBA-AB520562FA96}" destId="{ABAA58C4-5D9A-4922-AA7A-E46FEAFB6EE0}" srcOrd="0" destOrd="0" parTransId="{679C09C1-13D8-4238-85F2-AC43B948A1F7}" sibTransId="{DA154D68-16C4-4E81-B1F2-1887DC56B565}"/>
    <dgm:cxn modelId="{613CA9B2-44B4-4DE0-BE09-0C618FC4E6EA}" type="presOf" srcId="{91EA0CE2-8AD2-4D99-A533-985BDAED15E0}" destId="{57C758B2-B806-4BD9-8689-B6BB93CC8F1B}" srcOrd="0" destOrd="0" presId="urn:microsoft.com/office/officeart/2005/8/layout/hierarchy6"/>
    <dgm:cxn modelId="{E677A5CE-7DC6-4F6A-9DA9-FC4F47E8EF5B}" type="presOf" srcId="{57CB70DE-0346-4F6C-B6F7-894192BAD235}" destId="{62F5FCC4-963C-4386-AB32-B4681CFB8389}" srcOrd="0" destOrd="0" presId="urn:microsoft.com/office/officeart/2005/8/layout/hierarchy6"/>
    <dgm:cxn modelId="{032739D7-E8D8-45B5-A3AB-C69BD83A395B}" srcId="{ECA92E41-2BCD-4769-81CC-35399D39C60E}" destId="{1B41A696-4EC4-4CAD-9F83-56AAAEC98DC7}" srcOrd="2" destOrd="0" parTransId="{91EA0CE2-8AD2-4D99-A533-985BDAED15E0}" sibTransId="{DBE0EDDC-A64A-4E1D-98AA-3087E8D60AE5}"/>
    <dgm:cxn modelId="{AC2241F0-D222-4626-8217-567A6939A67B}" srcId="{01825191-1EF5-4B51-B6BE-66BEA7FE5979}" destId="{6366ACEF-60B2-4885-9EBA-AB520562FA96}" srcOrd="0" destOrd="0" parTransId="{80738BE6-6E27-4121-9D72-006A84902581}" sibTransId="{8F27DAB3-1393-49F6-88FE-E06BE92F4DF2}"/>
    <dgm:cxn modelId="{C5CB3698-6215-4ADE-885D-6271E338717E}" type="presParOf" srcId="{FF367A6A-DC7C-4A2A-9265-4A1EDD2AEA23}" destId="{61E01438-6877-4633-9941-B193CACFEF90}" srcOrd="0" destOrd="0" presId="urn:microsoft.com/office/officeart/2005/8/layout/hierarchy6"/>
    <dgm:cxn modelId="{5757994A-975B-4194-B926-0856A856BF5E}" type="presParOf" srcId="{61E01438-6877-4633-9941-B193CACFEF90}" destId="{A6C22D19-15C8-4E1C-95F7-42858074E349}" srcOrd="0" destOrd="0" presId="urn:microsoft.com/office/officeart/2005/8/layout/hierarchy6"/>
    <dgm:cxn modelId="{9B4A90D2-9E25-44CD-8D3C-FADCC3FFAB2D}" type="presParOf" srcId="{A6C22D19-15C8-4E1C-95F7-42858074E349}" destId="{2A9867BC-B1B8-4BC5-A0AF-F74DA585ADF5}" srcOrd="0" destOrd="0" presId="urn:microsoft.com/office/officeart/2005/8/layout/hierarchy6"/>
    <dgm:cxn modelId="{A44AEB87-134E-4E63-A1CD-7080D8FC6486}" type="presParOf" srcId="{2A9867BC-B1B8-4BC5-A0AF-F74DA585ADF5}" destId="{62846466-162D-4D79-A1EF-9914F989B33C}" srcOrd="0" destOrd="0" presId="urn:microsoft.com/office/officeart/2005/8/layout/hierarchy6"/>
    <dgm:cxn modelId="{058CD41A-C932-41AC-8B60-C814665051C4}" type="presParOf" srcId="{2A9867BC-B1B8-4BC5-A0AF-F74DA585ADF5}" destId="{177A202F-03EA-48EC-ADFE-4FB6392C1B5F}" srcOrd="1" destOrd="0" presId="urn:microsoft.com/office/officeart/2005/8/layout/hierarchy6"/>
    <dgm:cxn modelId="{0125CE15-0DC3-4DB7-9F95-C114A6B95DDB}" type="presParOf" srcId="{177A202F-03EA-48EC-ADFE-4FB6392C1B5F}" destId="{D3900057-D0F3-414B-9C63-68032FA216CC}" srcOrd="0" destOrd="0" presId="urn:microsoft.com/office/officeart/2005/8/layout/hierarchy6"/>
    <dgm:cxn modelId="{3D7A1EE5-8B20-4850-9F64-46973E93D379}" type="presParOf" srcId="{177A202F-03EA-48EC-ADFE-4FB6392C1B5F}" destId="{14813D6D-CF8C-438C-AB49-FF23EA4C3B73}" srcOrd="1" destOrd="0" presId="urn:microsoft.com/office/officeart/2005/8/layout/hierarchy6"/>
    <dgm:cxn modelId="{83EB1D8B-6BF9-4F21-8EC2-4884EC9B3142}" type="presParOf" srcId="{14813D6D-CF8C-438C-AB49-FF23EA4C3B73}" destId="{D0188B4E-D2C5-4FD1-9090-001C2F826DCA}" srcOrd="0" destOrd="0" presId="urn:microsoft.com/office/officeart/2005/8/layout/hierarchy6"/>
    <dgm:cxn modelId="{C7B1A89E-A4F5-4CAA-A1DF-761D07AF32A1}" type="presParOf" srcId="{14813D6D-CF8C-438C-AB49-FF23EA4C3B73}" destId="{9825A288-9A36-425D-86B7-0280BE7C3F02}" srcOrd="1" destOrd="0" presId="urn:microsoft.com/office/officeart/2005/8/layout/hierarchy6"/>
    <dgm:cxn modelId="{A08A511E-86B8-4173-829C-8753EA10D326}" type="presParOf" srcId="{177A202F-03EA-48EC-ADFE-4FB6392C1B5F}" destId="{62F5FCC4-963C-4386-AB32-B4681CFB8389}" srcOrd="2" destOrd="0" presId="urn:microsoft.com/office/officeart/2005/8/layout/hierarchy6"/>
    <dgm:cxn modelId="{C0B8A617-3C2D-4E9D-9F28-8E09F930E62F}" type="presParOf" srcId="{177A202F-03EA-48EC-ADFE-4FB6392C1B5F}" destId="{1CF21C5E-A927-4362-AD67-ACFB3D8F3519}" srcOrd="3" destOrd="0" presId="urn:microsoft.com/office/officeart/2005/8/layout/hierarchy6"/>
    <dgm:cxn modelId="{581D5053-D49C-4476-AC96-7B6FADF6D3FE}" type="presParOf" srcId="{1CF21C5E-A927-4362-AD67-ACFB3D8F3519}" destId="{93398DE1-7302-41DB-9B51-18388EE34A5F}" srcOrd="0" destOrd="0" presId="urn:microsoft.com/office/officeart/2005/8/layout/hierarchy6"/>
    <dgm:cxn modelId="{D82AE28F-88BA-4D58-85B0-D330C12733E9}" type="presParOf" srcId="{1CF21C5E-A927-4362-AD67-ACFB3D8F3519}" destId="{DD508B0C-F539-414A-9FE5-F0D67CB00C02}" srcOrd="1" destOrd="0" presId="urn:microsoft.com/office/officeart/2005/8/layout/hierarchy6"/>
    <dgm:cxn modelId="{F47B81EF-4168-4164-BCB0-4FD492438D74}" type="presParOf" srcId="{DD508B0C-F539-414A-9FE5-F0D67CB00C02}" destId="{1286D4AC-5609-442D-B78D-EF0EA487FEE8}" srcOrd="0" destOrd="0" presId="urn:microsoft.com/office/officeart/2005/8/layout/hierarchy6"/>
    <dgm:cxn modelId="{AB6C47F8-17EE-48BC-BD2D-0A907770311C}" type="presParOf" srcId="{DD508B0C-F539-414A-9FE5-F0D67CB00C02}" destId="{BFBA8AF6-CD5B-4916-9BAC-22513824272F}" srcOrd="1" destOrd="0" presId="urn:microsoft.com/office/officeart/2005/8/layout/hierarchy6"/>
    <dgm:cxn modelId="{09F439F1-D160-415A-B831-16F97DF6BE0D}" type="presParOf" srcId="{BFBA8AF6-CD5B-4916-9BAC-22513824272F}" destId="{75119D72-6746-4E3C-89CB-9296E950849D}" srcOrd="0" destOrd="0" presId="urn:microsoft.com/office/officeart/2005/8/layout/hierarchy6"/>
    <dgm:cxn modelId="{A3811695-E8CF-4670-90A5-9990E5B14C8E}" type="presParOf" srcId="{BFBA8AF6-CD5B-4916-9BAC-22513824272F}" destId="{0862C643-181D-46EB-BF1E-4D5A001D272C}" srcOrd="1" destOrd="0" presId="urn:microsoft.com/office/officeart/2005/8/layout/hierarchy6"/>
    <dgm:cxn modelId="{9CCCE5E8-FF77-4FE3-B2E0-50AE4DB096AC}" type="presParOf" srcId="{DD508B0C-F539-414A-9FE5-F0D67CB00C02}" destId="{1289C400-724D-4B0A-8730-B5521C1F1B0C}" srcOrd="2" destOrd="0" presId="urn:microsoft.com/office/officeart/2005/8/layout/hierarchy6"/>
    <dgm:cxn modelId="{27BB9C9E-EC39-4E16-A643-7549B0958CF3}" type="presParOf" srcId="{DD508B0C-F539-414A-9FE5-F0D67CB00C02}" destId="{251B1019-D624-49E1-928A-1F379F9C95AD}" srcOrd="3" destOrd="0" presId="urn:microsoft.com/office/officeart/2005/8/layout/hierarchy6"/>
    <dgm:cxn modelId="{482F8A42-C7B5-483C-8699-BA103FD6C9FD}" type="presParOf" srcId="{251B1019-D624-49E1-928A-1F379F9C95AD}" destId="{5DF504E4-E755-40F7-ADE0-A07DFBDE9A98}" srcOrd="0" destOrd="0" presId="urn:microsoft.com/office/officeart/2005/8/layout/hierarchy6"/>
    <dgm:cxn modelId="{24D9DBF3-8303-458F-964B-C1EB5A015138}" type="presParOf" srcId="{251B1019-D624-49E1-928A-1F379F9C95AD}" destId="{1908358D-A359-499E-8FA5-7FE4BDFB3424}" srcOrd="1" destOrd="0" presId="urn:microsoft.com/office/officeart/2005/8/layout/hierarchy6"/>
    <dgm:cxn modelId="{0DD0EF6A-7276-4F58-A0B3-9951EF2F96D0}" type="presParOf" srcId="{DD508B0C-F539-414A-9FE5-F0D67CB00C02}" destId="{57C758B2-B806-4BD9-8689-B6BB93CC8F1B}" srcOrd="4" destOrd="0" presId="urn:microsoft.com/office/officeart/2005/8/layout/hierarchy6"/>
    <dgm:cxn modelId="{65296910-95B9-4B5F-BC19-83032294686C}" type="presParOf" srcId="{DD508B0C-F539-414A-9FE5-F0D67CB00C02}" destId="{14ECCA72-3013-47F6-9264-25F050FD748D}" srcOrd="5" destOrd="0" presId="urn:microsoft.com/office/officeart/2005/8/layout/hierarchy6"/>
    <dgm:cxn modelId="{B8F3C271-86E6-4873-9AFD-A43B84033AC5}" type="presParOf" srcId="{14ECCA72-3013-47F6-9264-25F050FD748D}" destId="{4CB409BA-4BA3-4C83-AEA9-67FD6C3FEDD3}" srcOrd="0" destOrd="0" presId="urn:microsoft.com/office/officeart/2005/8/layout/hierarchy6"/>
    <dgm:cxn modelId="{15E12BF1-160E-4E47-AB56-18526204CCC3}" type="presParOf" srcId="{14ECCA72-3013-47F6-9264-25F050FD748D}" destId="{B9DB5527-DAA1-4CE3-AE51-EC217525AC85}" srcOrd="1" destOrd="0" presId="urn:microsoft.com/office/officeart/2005/8/layout/hierarchy6"/>
    <dgm:cxn modelId="{FF0F9DFC-541C-48FD-85F4-2249E79F6734}" type="presParOf" srcId="{177A202F-03EA-48EC-ADFE-4FB6392C1B5F}" destId="{81E3079E-7060-4172-9022-3FFFB2D1F556}" srcOrd="4" destOrd="0" presId="urn:microsoft.com/office/officeart/2005/8/layout/hierarchy6"/>
    <dgm:cxn modelId="{816660F3-8BF0-4F0C-9911-DA3794CBAFAC}" type="presParOf" srcId="{177A202F-03EA-48EC-ADFE-4FB6392C1B5F}" destId="{03484569-BC09-4398-A1C3-EE253256E2A7}" srcOrd="5" destOrd="0" presId="urn:microsoft.com/office/officeart/2005/8/layout/hierarchy6"/>
    <dgm:cxn modelId="{DFFB57B6-51E7-4A8F-985D-0553FEFF726A}" type="presParOf" srcId="{03484569-BC09-4398-A1C3-EE253256E2A7}" destId="{3062CA47-75B2-40B4-A561-F4E27C2D7098}" srcOrd="0" destOrd="0" presId="urn:microsoft.com/office/officeart/2005/8/layout/hierarchy6"/>
    <dgm:cxn modelId="{38400B6C-76F4-47C5-A849-7F61B0336391}" type="presParOf" srcId="{03484569-BC09-4398-A1C3-EE253256E2A7}" destId="{D3D82E12-4587-48C7-8014-DF5D88FE2DE0}" srcOrd="1" destOrd="0" presId="urn:microsoft.com/office/officeart/2005/8/layout/hierarchy6"/>
    <dgm:cxn modelId="{25DA4143-4070-40A0-9F6D-0F999A2D44E1}" type="presParOf" srcId="{FF367A6A-DC7C-4A2A-9265-4A1EDD2AEA23}" destId="{85187C45-EEE5-4C45-9251-757D8FA9181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825191-1EF5-4B51-B6BE-66BEA7FE5979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366ACEF-60B2-4885-9EBA-AB520562FA96}">
      <dgm:prSet phldrT="[Texto]"/>
      <dgm:spPr>
        <a:solidFill>
          <a:srgbClr val="4E7CDD"/>
        </a:solidFill>
      </dgm:spPr>
      <dgm:t>
        <a:bodyPr/>
        <a:lstStyle/>
        <a:p>
          <a:r>
            <a:rPr lang="es-ES" dirty="0" err="1">
              <a:latin typeface="Arial Narrow" panose="020B0606020202030204" pitchFamily="34" charset="0"/>
            </a:rPr>
            <a:t>Correctitud</a:t>
          </a:r>
          <a:endParaRPr lang="es-ES" dirty="0">
            <a:latin typeface="Arial Narrow" panose="020B060602020203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descr="Correctitud&#10; Trazabilidad&#10; Completitud&#10; Consistencia&#10;Correctitud&#10; Trazabilidad&#10; Completitud&#10; Consistencia&#10;"/>
        </a:ext>
      </dgm:extLst>
    </dgm:pt>
    <dgm:pt modelId="{80738BE6-6E27-4121-9D72-006A84902581}" type="par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8F27DAB3-1393-49F6-88FE-E06BE92F4DF2}" type="sib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BAA58C4-5D9A-4922-AA7A-E46FEAFB6EE0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Trazabilidad</a:t>
          </a:r>
        </a:p>
      </dgm:t>
      <dgm:extLst>
        <a:ext uri="{E40237B7-FDA0-4F09-8148-C483321AD2D9}">
          <dgm14:cNvPr xmlns:dgm14="http://schemas.microsoft.com/office/drawing/2010/diagram" id="0" name="" descr="Correctitud&#10; Trazabilidad&#10; Completitud&#10; Consistencia&#10;Correctitud&#10; Trazabilidad&#10; Completitud&#10; Consistencia&#10;"/>
        </a:ext>
      </dgm:extLst>
    </dgm:pt>
    <dgm:pt modelId="{679C09C1-13D8-4238-85F2-AC43B948A1F7}" type="par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A154D68-16C4-4E81-B1F2-1887DC56B565}" type="sib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CA92E41-2BCD-4769-81CC-35399D39C60E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Completitud</a:t>
          </a:r>
        </a:p>
      </dgm:t>
      <dgm:extLst>
        <a:ext uri="{E40237B7-FDA0-4F09-8148-C483321AD2D9}">
          <dgm14:cNvPr xmlns:dgm14="http://schemas.microsoft.com/office/drawing/2010/diagram" id="0" name="" descr="Correctitud&#10; Trazabilidad&#10; Completitud&#10; Consistencia&#10;Correctitud&#10; Trazabilidad&#10; Completitud&#10; Consistencia&#10;"/>
        </a:ext>
      </dgm:extLst>
    </dgm:pt>
    <dgm:pt modelId="{57CB70DE-0346-4F6C-B6F7-894192BAD235}" type="par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875684B-DF7F-4D2C-B548-43F2876C771B}" type="sib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7F3A94E-36E5-4C9B-A0AB-568851ECB382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Consistencia</a:t>
          </a:r>
        </a:p>
      </dgm:t>
      <dgm:extLst>
        <a:ext uri="{E40237B7-FDA0-4F09-8148-C483321AD2D9}">
          <dgm14:cNvPr xmlns:dgm14="http://schemas.microsoft.com/office/drawing/2010/diagram" id="0" name="" descr="Correctitud&#10; Trazabilidad&#10; Completitud&#10; Consistencia&#10;Correctitud&#10; Trazabilidad&#10; Completitud&#10; Consistencia&#10;"/>
        </a:ext>
      </dgm:extLst>
    </dgm:pt>
    <dgm:pt modelId="{F5D4B827-4696-4FBA-BC3A-A8EFE349E2BD}" type="par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C653CEC-4A6A-4165-8D6A-4E3BC61E9841}" type="sib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FF367A6A-DC7C-4A2A-9265-4A1EDD2AEA23}" type="pres">
      <dgm:prSet presAssocID="{01825191-1EF5-4B51-B6BE-66BEA7FE59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E01438-6877-4633-9941-B193CACFEF90}" type="pres">
      <dgm:prSet presAssocID="{01825191-1EF5-4B51-B6BE-66BEA7FE5979}" presName="hierFlow" presStyleCnt="0"/>
      <dgm:spPr/>
    </dgm:pt>
    <dgm:pt modelId="{A6C22D19-15C8-4E1C-95F7-42858074E349}" type="pres">
      <dgm:prSet presAssocID="{01825191-1EF5-4B51-B6BE-66BEA7FE59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9867BC-B1B8-4BC5-A0AF-F74DA585ADF5}" type="pres">
      <dgm:prSet presAssocID="{6366ACEF-60B2-4885-9EBA-AB520562FA96}" presName="Name14" presStyleCnt="0"/>
      <dgm:spPr/>
    </dgm:pt>
    <dgm:pt modelId="{62846466-162D-4D79-A1EF-9914F989B33C}" type="pres">
      <dgm:prSet presAssocID="{6366ACEF-60B2-4885-9EBA-AB520562FA96}" presName="level1Shape" presStyleLbl="node0" presStyleIdx="0" presStyleCnt="1">
        <dgm:presLayoutVars>
          <dgm:chPref val="3"/>
        </dgm:presLayoutVars>
      </dgm:prSet>
      <dgm:spPr/>
    </dgm:pt>
    <dgm:pt modelId="{177A202F-03EA-48EC-ADFE-4FB6392C1B5F}" type="pres">
      <dgm:prSet presAssocID="{6366ACEF-60B2-4885-9EBA-AB520562FA96}" presName="hierChild2" presStyleCnt="0"/>
      <dgm:spPr/>
    </dgm:pt>
    <dgm:pt modelId="{D3900057-D0F3-414B-9C63-68032FA216CC}" type="pres">
      <dgm:prSet presAssocID="{679C09C1-13D8-4238-85F2-AC43B948A1F7}" presName="Name19" presStyleLbl="parChTrans1D2" presStyleIdx="0" presStyleCnt="3"/>
      <dgm:spPr/>
    </dgm:pt>
    <dgm:pt modelId="{14813D6D-CF8C-438C-AB49-FF23EA4C3B73}" type="pres">
      <dgm:prSet presAssocID="{ABAA58C4-5D9A-4922-AA7A-E46FEAFB6EE0}" presName="Name21" presStyleCnt="0"/>
      <dgm:spPr/>
    </dgm:pt>
    <dgm:pt modelId="{D0188B4E-D2C5-4FD1-9090-001C2F826DCA}" type="pres">
      <dgm:prSet presAssocID="{ABAA58C4-5D9A-4922-AA7A-E46FEAFB6EE0}" presName="level2Shape" presStyleLbl="node2" presStyleIdx="0" presStyleCnt="3"/>
      <dgm:spPr/>
    </dgm:pt>
    <dgm:pt modelId="{9825A288-9A36-425D-86B7-0280BE7C3F02}" type="pres">
      <dgm:prSet presAssocID="{ABAA58C4-5D9A-4922-AA7A-E46FEAFB6EE0}" presName="hierChild3" presStyleCnt="0"/>
      <dgm:spPr/>
    </dgm:pt>
    <dgm:pt modelId="{62F5FCC4-963C-4386-AB32-B4681CFB8389}" type="pres">
      <dgm:prSet presAssocID="{57CB70DE-0346-4F6C-B6F7-894192BAD235}" presName="Name19" presStyleLbl="parChTrans1D2" presStyleIdx="1" presStyleCnt="3"/>
      <dgm:spPr/>
    </dgm:pt>
    <dgm:pt modelId="{1CF21C5E-A927-4362-AD67-ACFB3D8F3519}" type="pres">
      <dgm:prSet presAssocID="{ECA92E41-2BCD-4769-81CC-35399D39C60E}" presName="Name21" presStyleCnt="0"/>
      <dgm:spPr/>
    </dgm:pt>
    <dgm:pt modelId="{93398DE1-7302-41DB-9B51-18388EE34A5F}" type="pres">
      <dgm:prSet presAssocID="{ECA92E41-2BCD-4769-81CC-35399D39C60E}" presName="level2Shape" presStyleLbl="node2" presStyleIdx="1" presStyleCnt="3"/>
      <dgm:spPr/>
    </dgm:pt>
    <dgm:pt modelId="{DD508B0C-F539-414A-9FE5-F0D67CB00C02}" type="pres">
      <dgm:prSet presAssocID="{ECA92E41-2BCD-4769-81CC-35399D39C60E}" presName="hierChild3" presStyleCnt="0"/>
      <dgm:spPr/>
    </dgm:pt>
    <dgm:pt modelId="{81E3079E-7060-4172-9022-3FFFB2D1F556}" type="pres">
      <dgm:prSet presAssocID="{F5D4B827-4696-4FBA-BC3A-A8EFE349E2BD}" presName="Name19" presStyleLbl="parChTrans1D2" presStyleIdx="2" presStyleCnt="3"/>
      <dgm:spPr/>
    </dgm:pt>
    <dgm:pt modelId="{03484569-BC09-4398-A1C3-EE253256E2A7}" type="pres">
      <dgm:prSet presAssocID="{A7F3A94E-36E5-4C9B-A0AB-568851ECB382}" presName="Name21" presStyleCnt="0"/>
      <dgm:spPr/>
    </dgm:pt>
    <dgm:pt modelId="{3062CA47-75B2-40B4-A561-F4E27C2D7098}" type="pres">
      <dgm:prSet presAssocID="{A7F3A94E-36E5-4C9B-A0AB-568851ECB382}" presName="level2Shape" presStyleLbl="node2" presStyleIdx="2" presStyleCnt="3"/>
      <dgm:spPr/>
    </dgm:pt>
    <dgm:pt modelId="{D3D82E12-4587-48C7-8014-DF5D88FE2DE0}" type="pres">
      <dgm:prSet presAssocID="{A7F3A94E-36E5-4C9B-A0AB-568851ECB382}" presName="hierChild3" presStyleCnt="0"/>
      <dgm:spPr/>
    </dgm:pt>
    <dgm:pt modelId="{85187C45-EEE5-4C45-9251-757D8FA91812}" type="pres">
      <dgm:prSet presAssocID="{01825191-1EF5-4B51-B6BE-66BEA7FE5979}" presName="bgShapesFlow" presStyleCnt="0"/>
      <dgm:spPr/>
    </dgm:pt>
  </dgm:ptLst>
  <dgm:cxnLst>
    <dgm:cxn modelId="{ECFB8207-0425-4A0F-86DF-283F30A1C4E5}" type="presOf" srcId="{ABAA58C4-5D9A-4922-AA7A-E46FEAFB6EE0}" destId="{D0188B4E-D2C5-4FD1-9090-001C2F826DCA}" srcOrd="0" destOrd="0" presId="urn:microsoft.com/office/officeart/2005/8/layout/hierarchy6"/>
    <dgm:cxn modelId="{C462CA48-B339-49E0-A808-C103B581B63A}" type="presOf" srcId="{F5D4B827-4696-4FBA-BC3A-A8EFE349E2BD}" destId="{81E3079E-7060-4172-9022-3FFFB2D1F556}" srcOrd="0" destOrd="0" presId="urn:microsoft.com/office/officeart/2005/8/layout/hierarchy6"/>
    <dgm:cxn modelId="{DF89966E-23D1-40E2-9762-1DAFF29C5BDB}" type="presOf" srcId="{ECA92E41-2BCD-4769-81CC-35399D39C60E}" destId="{93398DE1-7302-41DB-9B51-18388EE34A5F}" srcOrd="0" destOrd="0" presId="urn:microsoft.com/office/officeart/2005/8/layout/hierarchy6"/>
    <dgm:cxn modelId="{CB621D4F-3C3A-4AF3-BD44-BC5E186A0CC3}" type="presOf" srcId="{A7F3A94E-36E5-4C9B-A0AB-568851ECB382}" destId="{3062CA47-75B2-40B4-A561-F4E27C2D7098}" srcOrd="0" destOrd="0" presId="urn:microsoft.com/office/officeart/2005/8/layout/hierarchy6"/>
    <dgm:cxn modelId="{121B9A74-E40A-4AA1-81AA-878B21D1D44D}" srcId="{6366ACEF-60B2-4885-9EBA-AB520562FA96}" destId="{ECA92E41-2BCD-4769-81CC-35399D39C60E}" srcOrd="1" destOrd="0" parTransId="{57CB70DE-0346-4F6C-B6F7-894192BAD235}" sibTransId="{D875684B-DF7F-4D2C-B548-43F2876C771B}"/>
    <dgm:cxn modelId="{1B496778-2C36-4C85-816A-BFB7EFCDB8C1}" srcId="{6366ACEF-60B2-4885-9EBA-AB520562FA96}" destId="{A7F3A94E-36E5-4C9B-A0AB-568851ECB382}" srcOrd="2" destOrd="0" parTransId="{F5D4B827-4696-4FBA-BC3A-A8EFE349E2BD}" sibTransId="{AC653CEC-4A6A-4165-8D6A-4E3BC61E9841}"/>
    <dgm:cxn modelId="{6672E87B-A144-4C8E-B710-9F61FE8ED088}" type="presOf" srcId="{679C09C1-13D8-4238-85F2-AC43B948A1F7}" destId="{D3900057-D0F3-414B-9C63-68032FA216CC}" srcOrd="0" destOrd="0" presId="urn:microsoft.com/office/officeart/2005/8/layout/hierarchy6"/>
    <dgm:cxn modelId="{A086767D-0812-415C-9C5A-0436D4D80440}" type="presOf" srcId="{01825191-1EF5-4B51-B6BE-66BEA7FE5979}" destId="{FF367A6A-DC7C-4A2A-9265-4A1EDD2AEA23}" srcOrd="0" destOrd="0" presId="urn:microsoft.com/office/officeart/2005/8/layout/hierarchy6"/>
    <dgm:cxn modelId="{47C3B396-90CA-4986-9F5C-7A051CA57D5B}" type="presOf" srcId="{6366ACEF-60B2-4885-9EBA-AB520562FA96}" destId="{62846466-162D-4D79-A1EF-9914F989B33C}" srcOrd="0" destOrd="0" presId="urn:microsoft.com/office/officeart/2005/8/layout/hierarchy6"/>
    <dgm:cxn modelId="{12FA04AF-8A33-4A74-8044-D73F04FF384F}" srcId="{6366ACEF-60B2-4885-9EBA-AB520562FA96}" destId="{ABAA58C4-5D9A-4922-AA7A-E46FEAFB6EE0}" srcOrd="0" destOrd="0" parTransId="{679C09C1-13D8-4238-85F2-AC43B948A1F7}" sibTransId="{DA154D68-16C4-4E81-B1F2-1887DC56B565}"/>
    <dgm:cxn modelId="{E677A5CE-7DC6-4F6A-9DA9-FC4F47E8EF5B}" type="presOf" srcId="{57CB70DE-0346-4F6C-B6F7-894192BAD235}" destId="{62F5FCC4-963C-4386-AB32-B4681CFB8389}" srcOrd="0" destOrd="0" presId="urn:microsoft.com/office/officeart/2005/8/layout/hierarchy6"/>
    <dgm:cxn modelId="{AC2241F0-D222-4626-8217-567A6939A67B}" srcId="{01825191-1EF5-4B51-B6BE-66BEA7FE5979}" destId="{6366ACEF-60B2-4885-9EBA-AB520562FA96}" srcOrd="0" destOrd="0" parTransId="{80738BE6-6E27-4121-9D72-006A84902581}" sibTransId="{8F27DAB3-1393-49F6-88FE-E06BE92F4DF2}"/>
    <dgm:cxn modelId="{C5CB3698-6215-4ADE-885D-6271E338717E}" type="presParOf" srcId="{FF367A6A-DC7C-4A2A-9265-4A1EDD2AEA23}" destId="{61E01438-6877-4633-9941-B193CACFEF90}" srcOrd="0" destOrd="0" presId="urn:microsoft.com/office/officeart/2005/8/layout/hierarchy6"/>
    <dgm:cxn modelId="{5757994A-975B-4194-B926-0856A856BF5E}" type="presParOf" srcId="{61E01438-6877-4633-9941-B193CACFEF90}" destId="{A6C22D19-15C8-4E1C-95F7-42858074E349}" srcOrd="0" destOrd="0" presId="urn:microsoft.com/office/officeart/2005/8/layout/hierarchy6"/>
    <dgm:cxn modelId="{9B4A90D2-9E25-44CD-8D3C-FADCC3FFAB2D}" type="presParOf" srcId="{A6C22D19-15C8-4E1C-95F7-42858074E349}" destId="{2A9867BC-B1B8-4BC5-A0AF-F74DA585ADF5}" srcOrd="0" destOrd="0" presId="urn:microsoft.com/office/officeart/2005/8/layout/hierarchy6"/>
    <dgm:cxn modelId="{A44AEB87-134E-4E63-A1CD-7080D8FC6486}" type="presParOf" srcId="{2A9867BC-B1B8-4BC5-A0AF-F74DA585ADF5}" destId="{62846466-162D-4D79-A1EF-9914F989B33C}" srcOrd="0" destOrd="0" presId="urn:microsoft.com/office/officeart/2005/8/layout/hierarchy6"/>
    <dgm:cxn modelId="{058CD41A-C932-41AC-8B60-C814665051C4}" type="presParOf" srcId="{2A9867BC-B1B8-4BC5-A0AF-F74DA585ADF5}" destId="{177A202F-03EA-48EC-ADFE-4FB6392C1B5F}" srcOrd="1" destOrd="0" presId="urn:microsoft.com/office/officeart/2005/8/layout/hierarchy6"/>
    <dgm:cxn modelId="{0125CE15-0DC3-4DB7-9F95-C114A6B95DDB}" type="presParOf" srcId="{177A202F-03EA-48EC-ADFE-4FB6392C1B5F}" destId="{D3900057-D0F3-414B-9C63-68032FA216CC}" srcOrd="0" destOrd="0" presId="urn:microsoft.com/office/officeart/2005/8/layout/hierarchy6"/>
    <dgm:cxn modelId="{3D7A1EE5-8B20-4850-9F64-46973E93D379}" type="presParOf" srcId="{177A202F-03EA-48EC-ADFE-4FB6392C1B5F}" destId="{14813D6D-CF8C-438C-AB49-FF23EA4C3B73}" srcOrd="1" destOrd="0" presId="urn:microsoft.com/office/officeart/2005/8/layout/hierarchy6"/>
    <dgm:cxn modelId="{83EB1D8B-6BF9-4F21-8EC2-4884EC9B3142}" type="presParOf" srcId="{14813D6D-CF8C-438C-AB49-FF23EA4C3B73}" destId="{D0188B4E-D2C5-4FD1-9090-001C2F826DCA}" srcOrd="0" destOrd="0" presId="urn:microsoft.com/office/officeart/2005/8/layout/hierarchy6"/>
    <dgm:cxn modelId="{C7B1A89E-A4F5-4CAA-A1DF-761D07AF32A1}" type="presParOf" srcId="{14813D6D-CF8C-438C-AB49-FF23EA4C3B73}" destId="{9825A288-9A36-425D-86B7-0280BE7C3F02}" srcOrd="1" destOrd="0" presId="urn:microsoft.com/office/officeart/2005/8/layout/hierarchy6"/>
    <dgm:cxn modelId="{A08A511E-86B8-4173-829C-8753EA10D326}" type="presParOf" srcId="{177A202F-03EA-48EC-ADFE-4FB6392C1B5F}" destId="{62F5FCC4-963C-4386-AB32-B4681CFB8389}" srcOrd="2" destOrd="0" presId="urn:microsoft.com/office/officeart/2005/8/layout/hierarchy6"/>
    <dgm:cxn modelId="{C0B8A617-3C2D-4E9D-9F28-8E09F930E62F}" type="presParOf" srcId="{177A202F-03EA-48EC-ADFE-4FB6392C1B5F}" destId="{1CF21C5E-A927-4362-AD67-ACFB3D8F3519}" srcOrd="3" destOrd="0" presId="urn:microsoft.com/office/officeart/2005/8/layout/hierarchy6"/>
    <dgm:cxn modelId="{581D5053-D49C-4476-AC96-7B6FADF6D3FE}" type="presParOf" srcId="{1CF21C5E-A927-4362-AD67-ACFB3D8F3519}" destId="{93398DE1-7302-41DB-9B51-18388EE34A5F}" srcOrd="0" destOrd="0" presId="urn:microsoft.com/office/officeart/2005/8/layout/hierarchy6"/>
    <dgm:cxn modelId="{D82AE28F-88BA-4D58-85B0-D330C12733E9}" type="presParOf" srcId="{1CF21C5E-A927-4362-AD67-ACFB3D8F3519}" destId="{DD508B0C-F539-414A-9FE5-F0D67CB00C02}" srcOrd="1" destOrd="0" presId="urn:microsoft.com/office/officeart/2005/8/layout/hierarchy6"/>
    <dgm:cxn modelId="{FF0F9DFC-541C-48FD-85F4-2249E79F6734}" type="presParOf" srcId="{177A202F-03EA-48EC-ADFE-4FB6392C1B5F}" destId="{81E3079E-7060-4172-9022-3FFFB2D1F556}" srcOrd="4" destOrd="0" presId="urn:microsoft.com/office/officeart/2005/8/layout/hierarchy6"/>
    <dgm:cxn modelId="{816660F3-8BF0-4F0C-9911-DA3794CBAFAC}" type="presParOf" srcId="{177A202F-03EA-48EC-ADFE-4FB6392C1B5F}" destId="{03484569-BC09-4398-A1C3-EE253256E2A7}" srcOrd="5" destOrd="0" presId="urn:microsoft.com/office/officeart/2005/8/layout/hierarchy6"/>
    <dgm:cxn modelId="{DFFB57B6-51E7-4A8F-985D-0553FEFF726A}" type="presParOf" srcId="{03484569-BC09-4398-A1C3-EE253256E2A7}" destId="{3062CA47-75B2-40B4-A561-F4E27C2D7098}" srcOrd="0" destOrd="0" presId="urn:microsoft.com/office/officeart/2005/8/layout/hierarchy6"/>
    <dgm:cxn modelId="{38400B6C-76F4-47C5-A849-7F61B0336391}" type="presParOf" srcId="{03484569-BC09-4398-A1C3-EE253256E2A7}" destId="{D3D82E12-4587-48C7-8014-DF5D88FE2DE0}" srcOrd="1" destOrd="0" presId="urn:microsoft.com/office/officeart/2005/8/layout/hierarchy6"/>
    <dgm:cxn modelId="{25DA4143-4070-40A0-9F6D-0F999A2D44E1}" type="presParOf" srcId="{FF367A6A-DC7C-4A2A-9265-4A1EDD2AEA23}" destId="{85187C45-EEE5-4C45-9251-757D8FA9181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825191-1EF5-4B51-B6BE-66BEA7FE5979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366ACEF-60B2-4885-9EBA-AB520562FA96}">
      <dgm:prSet phldrT="[Texto]"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Confiablidad</a:t>
          </a:r>
        </a:p>
      </dgm:t>
      <dgm:extLst>
        <a:ext uri="{E40237B7-FDA0-4F09-8148-C483321AD2D9}">
          <dgm14:cNvPr xmlns:dgm14="http://schemas.microsoft.com/office/drawing/2010/diagram" id="0" name="" descr="Confiablidad&#10; Precisión&#10; Tolerancia a error&#10;"/>
        </a:ext>
      </dgm:extLst>
    </dgm:pt>
    <dgm:pt modelId="{80738BE6-6E27-4121-9D72-006A84902581}" type="par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8F27DAB3-1393-49F6-88FE-E06BE92F4DF2}" type="sib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CA92E41-2BCD-4769-81CC-35399D39C60E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Precisión</a:t>
          </a:r>
        </a:p>
      </dgm:t>
      <dgm:extLst>
        <a:ext uri="{E40237B7-FDA0-4F09-8148-C483321AD2D9}">
          <dgm14:cNvPr xmlns:dgm14="http://schemas.microsoft.com/office/drawing/2010/diagram" id="0" name="" descr="Confiablidad&#10; Precisión&#10; Tolerancia a error&#10;"/>
        </a:ext>
      </dgm:extLst>
    </dgm:pt>
    <dgm:pt modelId="{57CB70DE-0346-4F6C-B6F7-894192BAD235}" type="par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875684B-DF7F-4D2C-B548-43F2876C771B}" type="sib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7F3A94E-36E5-4C9B-A0AB-568851ECB382}">
      <dgm:prSet phldrT="[Texto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Tolerancia a error</a:t>
          </a:r>
        </a:p>
      </dgm:t>
      <dgm:extLst>
        <a:ext uri="{E40237B7-FDA0-4F09-8148-C483321AD2D9}">
          <dgm14:cNvPr xmlns:dgm14="http://schemas.microsoft.com/office/drawing/2010/diagram" id="0" name="" descr="Confiablidad&#10; Precisión&#10; Tolerancia a error&#10;"/>
        </a:ext>
      </dgm:extLst>
    </dgm:pt>
    <dgm:pt modelId="{F5D4B827-4696-4FBA-BC3A-A8EFE349E2BD}" type="par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C653CEC-4A6A-4165-8D6A-4E3BC61E9841}" type="sib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FF367A6A-DC7C-4A2A-9265-4A1EDD2AEA23}" type="pres">
      <dgm:prSet presAssocID="{01825191-1EF5-4B51-B6BE-66BEA7FE59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E01438-6877-4633-9941-B193CACFEF90}" type="pres">
      <dgm:prSet presAssocID="{01825191-1EF5-4B51-B6BE-66BEA7FE5979}" presName="hierFlow" presStyleCnt="0"/>
      <dgm:spPr/>
    </dgm:pt>
    <dgm:pt modelId="{A6C22D19-15C8-4E1C-95F7-42858074E349}" type="pres">
      <dgm:prSet presAssocID="{01825191-1EF5-4B51-B6BE-66BEA7FE59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9867BC-B1B8-4BC5-A0AF-F74DA585ADF5}" type="pres">
      <dgm:prSet presAssocID="{6366ACEF-60B2-4885-9EBA-AB520562FA96}" presName="Name14" presStyleCnt="0"/>
      <dgm:spPr/>
    </dgm:pt>
    <dgm:pt modelId="{62846466-162D-4D79-A1EF-9914F989B33C}" type="pres">
      <dgm:prSet presAssocID="{6366ACEF-60B2-4885-9EBA-AB520562FA96}" presName="level1Shape" presStyleLbl="node0" presStyleIdx="0" presStyleCnt="1">
        <dgm:presLayoutVars>
          <dgm:chPref val="3"/>
        </dgm:presLayoutVars>
      </dgm:prSet>
      <dgm:spPr/>
    </dgm:pt>
    <dgm:pt modelId="{177A202F-03EA-48EC-ADFE-4FB6392C1B5F}" type="pres">
      <dgm:prSet presAssocID="{6366ACEF-60B2-4885-9EBA-AB520562FA96}" presName="hierChild2" presStyleCnt="0"/>
      <dgm:spPr/>
    </dgm:pt>
    <dgm:pt modelId="{62F5FCC4-963C-4386-AB32-B4681CFB8389}" type="pres">
      <dgm:prSet presAssocID="{57CB70DE-0346-4F6C-B6F7-894192BAD235}" presName="Name19" presStyleLbl="parChTrans1D2" presStyleIdx="0" presStyleCnt="2"/>
      <dgm:spPr/>
    </dgm:pt>
    <dgm:pt modelId="{1CF21C5E-A927-4362-AD67-ACFB3D8F3519}" type="pres">
      <dgm:prSet presAssocID="{ECA92E41-2BCD-4769-81CC-35399D39C60E}" presName="Name21" presStyleCnt="0"/>
      <dgm:spPr/>
    </dgm:pt>
    <dgm:pt modelId="{93398DE1-7302-41DB-9B51-18388EE34A5F}" type="pres">
      <dgm:prSet presAssocID="{ECA92E41-2BCD-4769-81CC-35399D39C60E}" presName="level2Shape" presStyleLbl="node2" presStyleIdx="0" presStyleCnt="2"/>
      <dgm:spPr/>
    </dgm:pt>
    <dgm:pt modelId="{DD508B0C-F539-414A-9FE5-F0D67CB00C02}" type="pres">
      <dgm:prSet presAssocID="{ECA92E41-2BCD-4769-81CC-35399D39C60E}" presName="hierChild3" presStyleCnt="0"/>
      <dgm:spPr/>
    </dgm:pt>
    <dgm:pt modelId="{81E3079E-7060-4172-9022-3FFFB2D1F556}" type="pres">
      <dgm:prSet presAssocID="{F5D4B827-4696-4FBA-BC3A-A8EFE349E2BD}" presName="Name19" presStyleLbl="parChTrans1D2" presStyleIdx="1" presStyleCnt="2"/>
      <dgm:spPr/>
    </dgm:pt>
    <dgm:pt modelId="{03484569-BC09-4398-A1C3-EE253256E2A7}" type="pres">
      <dgm:prSet presAssocID="{A7F3A94E-36E5-4C9B-A0AB-568851ECB382}" presName="Name21" presStyleCnt="0"/>
      <dgm:spPr/>
    </dgm:pt>
    <dgm:pt modelId="{3062CA47-75B2-40B4-A561-F4E27C2D7098}" type="pres">
      <dgm:prSet presAssocID="{A7F3A94E-36E5-4C9B-A0AB-568851ECB382}" presName="level2Shape" presStyleLbl="node2" presStyleIdx="1" presStyleCnt="2"/>
      <dgm:spPr/>
    </dgm:pt>
    <dgm:pt modelId="{D3D82E12-4587-48C7-8014-DF5D88FE2DE0}" type="pres">
      <dgm:prSet presAssocID="{A7F3A94E-36E5-4C9B-A0AB-568851ECB382}" presName="hierChild3" presStyleCnt="0"/>
      <dgm:spPr/>
    </dgm:pt>
    <dgm:pt modelId="{85187C45-EEE5-4C45-9251-757D8FA91812}" type="pres">
      <dgm:prSet presAssocID="{01825191-1EF5-4B51-B6BE-66BEA7FE5979}" presName="bgShapesFlow" presStyleCnt="0"/>
      <dgm:spPr/>
    </dgm:pt>
  </dgm:ptLst>
  <dgm:cxnLst>
    <dgm:cxn modelId="{C462CA48-B339-49E0-A808-C103B581B63A}" type="presOf" srcId="{F5D4B827-4696-4FBA-BC3A-A8EFE349E2BD}" destId="{81E3079E-7060-4172-9022-3FFFB2D1F556}" srcOrd="0" destOrd="0" presId="urn:microsoft.com/office/officeart/2005/8/layout/hierarchy6"/>
    <dgm:cxn modelId="{DF89966E-23D1-40E2-9762-1DAFF29C5BDB}" type="presOf" srcId="{ECA92E41-2BCD-4769-81CC-35399D39C60E}" destId="{93398DE1-7302-41DB-9B51-18388EE34A5F}" srcOrd="0" destOrd="0" presId="urn:microsoft.com/office/officeart/2005/8/layout/hierarchy6"/>
    <dgm:cxn modelId="{CB621D4F-3C3A-4AF3-BD44-BC5E186A0CC3}" type="presOf" srcId="{A7F3A94E-36E5-4C9B-A0AB-568851ECB382}" destId="{3062CA47-75B2-40B4-A561-F4E27C2D7098}" srcOrd="0" destOrd="0" presId="urn:microsoft.com/office/officeart/2005/8/layout/hierarchy6"/>
    <dgm:cxn modelId="{121B9A74-E40A-4AA1-81AA-878B21D1D44D}" srcId="{6366ACEF-60B2-4885-9EBA-AB520562FA96}" destId="{ECA92E41-2BCD-4769-81CC-35399D39C60E}" srcOrd="0" destOrd="0" parTransId="{57CB70DE-0346-4F6C-B6F7-894192BAD235}" sibTransId="{D875684B-DF7F-4D2C-B548-43F2876C771B}"/>
    <dgm:cxn modelId="{1B496778-2C36-4C85-816A-BFB7EFCDB8C1}" srcId="{6366ACEF-60B2-4885-9EBA-AB520562FA96}" destId="{A7F3A94E-36E5-4C9B-A0AB-568851ECB382}" srcOrd="1" destOrd="0" parTransId="{F5D4B827-4696-4FBA-BC3A-A8EFE349E2BD}" sibTransId="{AC653CEC-4A6A-4165-8D6A-4E3BC61E9841}"/>
    <dgm:cxn modelId="{A086767D-0812-415C-9C5A-0436D4D80440}" type="presOf" srcId="{01825191-1EF5-4B51-B6BE-66BEA7FE5979}" destId="{FF367A6A-DC7C-4A2A-9265-4A1EDD2AEA23}" srcOrd="0" destOrd="0" presId="urn:microsoft.com/office/officeart/2005/8/layout/hierarchy6"/>
    <dgm:cxn modelId="{47C3B396-90CA-4986-9F5C-7A051CA57D5B}" type="presOf" srcId="{6366ACEF-60B2-4885-9EBA-AB520562FA96}" destId="{62846466-162D-4D79-A1EF-9914F989B33C}" srcOrd="0" destOrd="0" presId="urn:microsoft.com/office/officeart/2005/8/layout/hierarchy6"/>
    <dgm:cxn modelId="{E677A5CE-7DC6-4F6A-9DA9-FC4F47E8EF5B}" type="presOf" srcId="{57CB70DE-0346-4F6C-B6F7-894192BAD235}" destId="{62F5FCC4-963C-4386-AB32-B4681CFB8389}" srcOrd="0" destOrd="0" presId="urn:microsoft.com/office/officeart/2005/8/layout/hierarchy6"/>
    <dgm:cxn modelId="{AC2241F0-D222-4626-8217-567A6939A67B}" srcId="{01825191-1EF5-4B51-B6BE-66BEA7FE5979}" destId="{6366ACEF-60B2-4885-9EBA-AB520562FA96}" srcOrd="0" destOrd="0" parTransId="{80738BE6-6E27-4121-9D72-006A84902581}" sibTransId="{8F27DAB3-1393-49F6-88FE-E06BE92F4DF2}"/>
    <dgm:cxn modelId="{C5CB3698-6215-4ADE-885D-6271E338717E}" type="presParOf" srcId="{FF367A6A-DC7C-4A2A-9265-4A1EDD2AEA23}" destId="{61E01438-6877-4633-9941-B193CACFEF90}" srcOrd="0" destOrd="0" presId="urn:microsoft.com/office/officeart/2005/8/layout/hierarchy6"/>
    <dgm:cxn modelId="{5757994A-975B-4194-B926-0856A856BF5E}" type="presParOf" srcId="{61E01438-6877-4633-9941-B193CACFEF90}" destId="{A6C22D19-15C8-4E1C-95F7-42858074E349}" srcOrd="0" destOrd="0" presId="urn:microsoft.com/office/officeart/2005/8/layout/hierarchy6"/>
    <dgm:cxn modelId="{9B4A90D2-9E25-44CD-8D3C-FADCC3FFAB2D}" type="presParOf" srcId="{A6C22D19-15C8-4E1C-95F7-42858074E349}" destId="{2A9867BC-B1B8-4BC5-A0AF-F74DA585ADF5}" srcOrd="0" destOrd="0" presId="urn:microsoft.com/office/officeart/2005/8/layout/hierarchy6"/>
    <dgm:cxn modelId="{A44AEB87-134E-4E63-A1CD-7080D8FC6486}" type="presParOf" srcId="{2A9867BC-B1B8-4BC5-A0AF-F74DA585ADF5}" destId="{62846466-162D-4D79-A1EF-9914F989B33C}" srcOrd="0" destOrd="0" presId="urn:microsoft.com/office/officeart/2005/8/layout/hierarchy6"/>
    <dgm:cxn modelId="{058CD41A-C932-41AC-8B60-C814665051C4}" type="presParOf" srcId="{2A9867BC-B1B8-4BC5-A0AF-F74DA585ADF5}" destId="{177A202F-03EA-48EC-ADFE-4FB6392C1B5F}" srcOrd="1" destOrd="0" presId="urn:microsoft.com/office/officeart/2005/8/layout/hierarchy6"/>
    <dgm:cxn modelId="{A08A511E-86B8-4173-829C-8753EA10D326}" type="presParOf" srcId="{177A202F-03EA-48EC-ADFE-4FB6392C1B5F}" destId="{62F5FCC4-963C-4386-AB32-B4681CFB8389}" srcOrd="0" destOrd="0" presId="urn:microsoft.com/office/officeart/2005/8/layout/hierarchy6"/>
    <dgm:cxn modelId="{C0B8A617-3C2D-4E9D-9F28-8E09F930E62F}" type="presParOf" srcId="{177A202F-03EA-48EC-ADFE-4FB6392C1B5F}" destId="{1CF21C5E-A927-4362-AD67-ACFB3D8F3519}" srcOrd="1" destOrd="0" presId="urn:microsoft.com/office/officeart/2005/8/layout/hierarchy6"/>
    <dgm:cxn modelId="{581D5053-D49C-4476-AC96-7B6FADF6D3FE}" type="presParOf" srcId="{1CF21C5E-A927-4362-AD67-ACFB3D8F3519}" destId="{93398DE1-7302-41DB-9B51-18388EE34A5F}" srcOrd="0" destOrd="0" presId="urn:microsoft.com/office/officeart/2005/8/layout/hierarchy6"/>
    <dgm:cxn modelId="{D82AE28F-88BA-4D58-85B0-D330C12733E9}" type="presParOf" srcId="{1CF21C5E-A927-4362-AD67-ACFB3D8F3519}" destId="{DD508B0C-F539-414A-9FE5-F0D67CB00C02}" srcOrd="1" destOrd="0" presId="urn:microsoft.com/office/officeart/2005/8/layout/hierarchy6"/>
    <dgm:cxn modelId="{FF0F9DFC-541C-48FD-85F4-2249E79F6734}" type="presParOf" srcId="{177A202F-03EA-48EC-ADFE-4FB6392C1B5F}" destId="{81E3079E-7060-4172-9022-3FFFB2D1F556}" srcOrd="2" destOrd="0" presId="urn:microsoft.com/office/officeart/2005/8/layout/hierarchy6"/>
    <dgm:cxn modelId="{816660F3-8BF0-4F0C-9911-DA3794CBAFAC}" type="presParOf" srcId="{177A202F-03EA-48EC-ADFE-4FB6392C1B5F}" destId="{03484569-BC09-4398-A1C3-EE253256E2A7}" srcOrd="3" destOrd="0" presId="urn:microsoft.com/office/officeart/2005/8/layout/hierarchy6"/>
    <dgm:cxn modelId="{DFFB57B6-51E7-4A8F-985D-0553FEFF726A}" type="presParOf" srcId="{03484569-BC09-4398-A1C3-EE253256E2A7}" destId="{3062CA47-75B2-40B4-A561-F4E27C2D7098}" srcOrd="0" destOrd="0" presId="urn:microsoft.com/office/officeart/2005/8/layout/hierarchy6"/>
    <dgm:cxn modelId="{38400B6C-76F4-47C5-A849-7F61B0336391}" type="presParOf" srcId="{03484569-BC09-4398-A1C3-EE253256E2A7}" destId="{D3D82E12-4587-48C7-8014-DF5D88FE2DE0}" srcOrd="1" destOrd="0" presId="urn:microsoft.com/office/officeart/2005/8/layout/hierarchy6"/>
    <dgm:cxn modelId="{25DA4143-4070-40A0-9F6D-0F999A2D44E1}" type="presParOf" srcId="{FF367A6A-DC7C-4A2A-9265-4A1EDD2AEA23}" destId="{85187C45-EEE5-4C45-9251-757D8FA9181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825191-1EF5-4B51-B6BE-66BEA7FE5979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366ACEF-60B2-4885-9EBA-AB520562FA96}">
      <dgm:prSet phldrT="[Texto]" custT="1"/>
      <dgm:spPr/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Calidad Interna y Externa</a:t>
          </a:r>
        </a:p>
      </dgm:t>
    </dgm:pt>
    <dgm:pt modelId="{80738BE6-6E27-4121-9D72-006A84902581}" type="par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8F27DAB3-1393-49F6-88FE-E06BE92F4DF2}" type="sibTrans" cxnId="{AC2241F0-D222-4626-8217-567A6939A67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BAA58C4-5D9A-4922-AA7A-E46FEAFB6EE0}">
      <dgm:prSet phldrT="[Texto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Funcionalidad</a:t>
          </a:r>
        </a:p>
      </dgm:t>
    </dgm:pt>
    <dgm:pt modelId="{679C09C1-13D8-4238-85F2-AC43B948A1F7}" type="par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A154D68-16C4-4E81-B1F2-1887DC56B565}" type="sibTrans" cxnId="{12FA04AF-8A33-4A74-8044-D73F04FF384F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CA92E41-2BCD-4769-81CC-35399D39C60E}">
      <dgm:prSet phldrT="[Texto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Confiabilidad</a:t>
          </a:r>
        </a:p>
      </dgm:t>
    </dgm:pt>
    <dgm:pt modelId="{57CB70DE-0346-4F6C-B6F7-894192BAD235}" type="par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D875684B-DF7F-4D2C-B548-43F2876C771B}" type="sibTrans" cxnId="{121B9A74-E40A-4AA1-81AA-878B21D1D44D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7F3A94E-36E5-4C9B-A0AB-568851ECB382}">
      <dgm:prSet phldrT="[Texto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Usabilidad</a:t>
          </a:r>
        </a:p>
      </dgm:t>
    </dgm:pt>
    <dgm:pt modelId="{F5D4B827-4696-4FBA-BC3A-A8EFE349E2BD}" type="par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C653CEC-4A6A-4165-8D6A-4E3BC61E9841}" type="sibTrans" cxnId="{1B496778-2C36-4C85-816A-BFB7EFCDB8C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7EE19AA-F6FA-473A-8A38-E78D48A6D4A2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Madurez</a:t>
          </a:r>
        </a:p>
        <a:p>
          <a:r>
            <a:rPr lang="es-ES" dirty="0">
              <a:latin typeface="Arial Narrow" panose="020B0606020202030204" pitchFamily="34" charset="0"/>
            </a:rPr>
            <a:t>Tolerancia a fallos</a:t>
          </a:r>
        </a:p>
        <a:p>
          <a:r>
            <a:rPr lang="es-ES" dirty="0" err="1">
              <a:latin typeface="Arial Narrow" panose="020B0606020202030204" pitchFamily="34" charset="0"/>
            </a:rPr>
            <a:t>Recuperabilidad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258A8D54-A356-4D1A-9601-010DDC621F09}" type="parTrans" cxnId="{AC931E39-539B-42EB-AF63-809745708EA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41B9BB9-E967-4311-893F-6DFE4AF15DD4}" type="sibTrans" cxnId="{AC931E39-539B-42EB-AF63-809745708EAC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B5369BE-8273-4900-832D-8CABDF34A200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Eficiencia</a:t>
          </a:r>
        </a:p>
      </dgm:t>
    </dgm:pt>
    <dgm:pt modelId="{5AC7E0A4-0688-4E3E-B13D-761809BD007F}" type="parTrans" cxnId="{1523D4B0-6DC5-46E2-A4C0-C0EF2976FEB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CEB09DA6-32C4-4318-822F-7E55F3F3F3CD}" type="sibTrans" cxnId="{1523D4B0-6DC5-46E2-A4C0-C0EF2976FEBB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A2216003-A14D-4F9E-8A8E-5479641E9468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Mantenibilidad</a:t>
          </a:r>
        </a:p>
      </dgm:t>
    </dgm:pt>
    <dgm:pt modelId="{D4B80CBC-476F-49F8-866C-BCC17F7BBDFD}" type="parTrans" cxnId="{A2A11F4E-E87B-4DFD-B18C-C70EDF591F0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FEF7E1A4-8A1B-4206-A001-65FE8D990E48}" type="sibTrans" cxnId="{A2A11F4E-E87B-4DFD-B18C-C70EDF591F01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45C9CA11-5709-4FE6-9C27-152D483631FF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ES" sz="1600" dirty="0">
              <a:latin typeface="Arial Narrow" panose="020B0606020202030204" pitchFamily="34" charset="0"/>
            </a:rPr>
            <a:t>Portabilidad</a:t>
          </a:r>
        </a:p>
      </dgm:t>
    </dgm:pt>
    <dgm:pt modelId="{CABF0826-E66D-4BC1-A4B3-B759E67BC50C}" type="parTrans" cxnId="{BA4747FB-F1B8-48AB-A4DD-7BC785BEEC1E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0B4E2C5D-6B50-4CF1-9F4A-E680A04B6F68}" type="sibTrans" cxnId="{BA4747FB-F1B8-48AB-A4DD-7BC785BEEC1E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5601F178-B439-47DF-8459-37FBE407061B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Aplicabilidad</a:t>
          </a:r>
        </a:p>
        <a:p>
          <a:r>
            <a:rPr lang="es-ES" dirty="0">
              <a:latin typeface="Arial Narrow" panose="020B0606020202030204" pitchFamily="34" charset="0"/>
            </a:rPr>
            <a:t>Precisión</a:t>
          </a:r>
        </a:p>
        <a:p>
          <a:r>
            <a:rPr lang="es-ES" dirty="0">
              <a:latin typeface="Arial Narrow" panose="020B0606020202030204" pitchFamily="34" charset="0"/>
            </a:rPr>
            <a:t>Interoperabilidad</a:t>
          </a:r>
        </a:p>
        <a:p>
          <a:r>
            <a:rPr lang="es-ES" dirty="0">
              <a:latin typeface="Arial Narrow" panose="020B0606020202030204" pitchFamily="34" charset="0"/>
            </a:rPr>
            <a:t>Seguridad</a:t>
          </a: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688E8862-D00D-465F-979D-0B2782C67326}" type="parTrans" cxnId="{BC61B89B-9F2A-4988-AC0A-EA25D2EF5BD6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63FAFC94-AE26-4B60-94F2-27488B47B3DE}" type="sibTrans" cxnId="{BC61B89B-9F2A-4988-AC0A-EA25D2EF5BD6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3B373300-AD97-4F47-AEA8-97ED6174621C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Comprensibilidad</a:t>
          </a:r>
        </a:p>
        <a:p>
          <a:r>
            <a:rPr lang="es-ES" dirty="0">
              <a:latin typeface="Arial Narrow" panose="020B0606020202030204" pitchFamily="34" charset="0"/>
            </a:rPr>
            <a:t>Facilidad de aprendizaje</a:t>
          </a:r>
        </a:p>
        <a:p>
          <a:r>
            <a:rPr lang="es-ES" dirty="0" err="1">
              <a:latin typeface="Arial Narrow" panose="020B0606020202030204" pitchFamily="34" charset="0"/>
            </a:rPr>
            <a:t>Operabilidad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 err="1">
              <a:latin typeface="Arial Narrow" panose="020B0606020202030204" pitchFamily="34" charset="0"/>
            </a:rPr>
            <a:t>Atractividad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AE88F93E-B232-4902-A577-F5D39F7514C6}" type="parTrans" cxnId="{42E03FCE-85C7-4679-8720-BA3A9B42B2DE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9AB40A11-5A56-4BA8-8C7C-5318AA7D7AA7}" type="sibTrans" cxnId="{42E03FCE-85C7-4679-8720-BA3A9B42B2DE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8FEB9F4-BE7F-4F96-A7FC-59791FD1C1F5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Comportamiento en el tiempo</a:t>
          </a:r>
        </a:p>
        <a:p>
          <a:r>
            <a:rPr lang="es-ES" dirty="0">
              <a:latin typeface="Arial Narrow" panose="020B0606020202030204" pitchFamily="34" charset="0"/>
            </a:rPr>
            <a:t>Uso de recursos</a:t>
          </a: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938CE2A9-55E3-4694-B5AD-FFA4A01D2392}" type="parTrans" cxnId="{EE282011-CD93-4191-8E3F-7120C1A73F72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6C0290B-F989-4173-A2B7-F1189194620D}" type="sibTrans" cxnId="{EE282011-CD93-4191-8E3F-7120C1A73F72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54C9E72E-9E8D-44E7-BE51-E27476EF82BD}">
      <dgm:prSet/>
      <dgm:spPr>
        <a:solidFill>
          <a:srgbClr val="4E7CDD"/>
        </a:solidFill>
      </dgm:spPr>
      <dgm:t>
        <a:bodyPr/>
        <a:lstStyle/>
        <a:p>
          <a:r>
            <a:rPr lang="es-ES" dirty="0" err="1">
              <a:latin typeface="Arial Narrow" panose="020B0606020202030204" pitchFamily="34" charset="0"/>
            </a:rPr>
            <a:t>Analizabilidad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 err="1">
              <a:latin typeface="Arial Narrow" panose="020B0606020202030204" pitchFamily="34" charset="0"/>
            </a:rPr>
            <a:t>Cambiabilidad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Estabilidad</a:t>
          </a:r>
        </a:p>
        <a:p>
          <a:r>
            <a:rPr lang="es-ES" dirty="0" err="1">
              <a:latin typeface="Arial Narrow" panose="020B0606020202030204" pitchFamily="34" charset="0"/>
            </a:rPr>
            <a:t>Testeabilidad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AD6F0793-EEAD-4B67-8494-108E60C2D4E0}" type="parTrans" cxnId="{29E112F3-0170-46ED-8488-63159F8D1872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42408103-50FD-453D-B6AD-53A4494438B8}" type="sibTrans" cxnId="{29E112F3-0170-46ED-8488-63159F8D1872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C9B863AF-AC5C-44F6-B597-C32F6D212560}">
      <dgm:prSet/>
      <dgm:spPr>
        <a:solidFill>
          <a:srgbClr val="4E7CDD"/>
        </a:solidFill>
      </dgm:spPr>
      <dgm:t>
        <a:bodyPr/>
        <a:lstStyle/>
        <a:p>
          <a:r>
            <a:rPr lang="es-ES" dirty="0">
              <a:latin typeface="Arial Narrow" panose="020B0606020202030204" pitchFamily="34" charset="0"/>
            </a:rPr>
            <a:t>Adaptabilidad</a:t>
          </a:r>
        </a:p>
        <a:p>
          <a:r>
            <a:rPr lang="es-ES" dirty="0" err="1">
              <a:latin typeface="Arial Narrow" panose="020B0606020202030204" pitchFamily="34" charset="0"/>
            </a:rPr>
            <a:t>Instalabilidad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Coexistencia</a:t>
          </a:r>
        </a:p>
        <a:p>
          <a:r>
            <a:rPr lang="es-ES" dirty="0" err="1">
              <a:latin typeface="Arial Narrow" panose="020B0606020202030204" pitchFamily="34" charset="0"/>
            </a:rPr>
            <a:t>Reemplazabilidad</a:t>
          </a:r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Conformidad</a:t>
          </a:r>
        </a:p>
      </dgm:t>
    </dgm:pt>
    <dgm:pt modelId="{2443F404-A235-41BA-A85C-44BE7EA067B1}" type="parTrans" cxnId="{4881387E-CBB0-4246-8333-97ADADD29F28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E7FABEC5-EE07-488E-890B-8F4193126A03}" type="sibTrans" cxnId="{4881387E-CBB0-4246-8333-97ADADD29F28}">
      <dgm:prSet/>
      <dgm:spPr/>
      <dgm:t>
        <a:bodyPr/>
        <a:lstStyle/>
        <a:p>
          <a:endParaRPr lang="es-ES">
            <a:latin typeface="Arial Narrow" panose="020B0606020202030204" pitchFamily="34" charset="0"/>
          </a:endParaRPr>
        </a:p>
      </dgm:t>
    </dgm:pt>
    <dgm:pt modelId="{FF367A6A-DC7C-4A2A-9265-4A1EDD2AEA23}" type="pres">
      <dgm:prSet presAssocID="{01825191-1EF5-4B51-B6BE-66BEA7FE59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E01438-6877-4633-9941-B193CACFEF90}" type="pres">
      <dgm:prSet presAssocID="{01825191-1EF5-4B51-B6BE-66BEA7FE5979}" presName="hierFlow" presStyleCnt="0"/>
      <dgm:spPr/>
    </dgm:pt>
    <dgm:pt modelId="{A6C22D19-15C8-4E1C-95F7-42858074E349}" type="pres">
      <dgm:prSet presAssocID="{01825191-1EF5-4B51-B6BE-66BEA7FE59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9867BC-B1B8-4BC5-A0AF-F74DA585ADF5}" type="pres">
      <dgm:prSet presAssocID="{6366ACEF-60B2-4885-9EBA-AB520562FA96}" presName="Name14" presStyleCnt="0"/>
      <dgm:spPr/>
    </dgm:pt>
    <dgm:pt modelId="{62846466-162D-4D79-A1EF-9914F989B33C}" type="pres">
      <dgm:prSet presAssocID="{6366ACEF-60B2-4885-9EBA-AB520562FA96}" presName="level1Shape" presStyleLbl="node0" presStyleIdx="0" presStyleCnt="1">
        <dgm:presLayoutVars>
          <dgm:chPref val="3"/>
        </dgm:presLayoutVars>
      </dgm:prSet>
      <dgm:spPr/>
    </dgm:pt>
    <dgm:pt modelId="{177A202F-03EA-48EC-ADFE-4FB6392C1B5F}" type="pres">
      <dgm:prSet presAssocID="{6366ACEF-60B2-4885-9EBA-AB520562FA96}" presName="hierChild2" presStyleCnt="0"/>
      <dgm:spPr/>
    </dgm:pt>
    <dgm:pt modelId="{D3900057-D0F3-414B-9C63-68032FA216CC}" type="pres">
      <dgm:prSet presAssocID="{679C09C1-13D8-4238-85F2-AC43B948A1F7}" presName="Name19" presStyleLbl="parChTrans1D2" presStyleIdx="0" presStyleCnt="6"/>
      <dgm:spPr/>
    </dgm:pt>
    <dgm:pt modelId="{14813D6D-CF8C-438C-AB49-FF23EA4C3B73}" type="pres">
      <dgm:prSet presAssocID="{ABAA58C4-5D9A-4922-AA7A-E46FEAFB6EE0}" presName="Name21" presStyleCnt="0"/>
      <dgm:spPr/>
    </dgm:pt>
    <dgm:pt modelId="{D0188B4E-D2C5-4FD1-9090-001C2F826DCA}" type="pres">
      <dgm:prSet presAssocID="{ABAA58C4-5D9A-4922-AA7A-E46FEAFB6EE0}" presName="level2Shape" presStyleLbl="node2" presStyleIdx="0" presStyleCnt="6"/>
      <dgm:spPr/>
    </dgm:pt>
    <dgm:pt modelId="{9825A288-9A36-425D-86B7-0280BE7C3F02}" type="pres">
      <dgm:prSet presAssocID="{ABAA58C4-5D9A-4922-AA7A-E46FEAFB6EE0}" presName="hierChild3" presStyleCnt="0"/>
      <dgm:spPr/>
    </dgm:pt>
    <dgm:pt modelId="{B34CF476-52B5-41DD-AB66-121396823F2B}" type="pres">
      <dgm:prSet presAssocID="{688E8862-D00D-465F-979D-0B2782C67326}" presName="Name19" presStyleLbl="parChTrans1D3" presStyleIdx="0" presStyleCnt="6"/>
      <dgm:spPr/>
    </dgm:pt>
    <dgm:pt modelId="{53AA1341-4464-4CE3-818E-28483248AE89}" type="pres">
      <dgm:prSet presAssocID="{5601F178-B439-47DF-8459-37FBE407061B}" presName="Name21" presStyleCnt="0"/>
      <dgm:spPr/>
    </dgm:pt>
    <dgm:pt modelId="{B169011B-622C-439C-8636-2BD4FB7A216A}" type="pres">
      <dgm:prSet presAssocID="{5601F178-B439-47DF-8459-37FBE407061B}" presName="level2Shape" presStyleLbl="node3" presStyleIdx="0" presStyleCnt="6"/>
      <dgm:spPr/>
    </dgm:pt>
    <dgm:pt modelId="{1B57015D-583C-4801-B34B-D5A35B59DBFA}" type="pres">
      <dgm:prSet presAssocID="{5601F178-B439-47DF-8459-37FBE407061B}" presName="hierChild3" presStyleCnt="0"/>
      <dgm:spPr/>
    </dgm:pt>
    <dgm:pt modelId="{62F5FCC4-963C-4386-AB32-B4681CFB8389}" type="pres">
      <dgm:prSet presAssocID="{57CB70DE-0346-4F6C-B6F7-894192BAD235}" presName="Name19" presStyleLbl="parChTrans1D2" presStyleIdx="1" presStyleCnt="6"/>
      <dgm:spPr/>
    </dgm:pt>
    <dgm:pt modelId="{1CF21C5E-A927-4362-AD67-ACFB3D8F3519}" type="pres">
      <dgm:prSet presAssocID="{ECA92E41-2BCD-4769-81CC-35399D39C60E}" presName="Name21" presStyleCnt="0"/>
      <dgm:spPr/>
    </dgm:pt>
    <dgm:pt modelId="{93398DE1-7302-41DB-9B51-18388EE34A5F}" type="pres">
      <dgm:prSet presAssocID="{ECA92E41-2BCD-4769-81CC-35399D39C60E}" presName="level2Shape" presStyleLbl="node2" presStyleIdx="1" presStyleCnt="6"/>
      <dgm:spPr/>
    </dgm:pt>
    <dgm:pt modelId="{DD508B0C-F539-414A-9FE5-F0D67CB00C02}" type="pres">
      <dgm:prSet presAssocID="{ECA92E41-2BCD-4769-81CC-35399D39C60E}" presName="hierChild3" presStyleCnt="0"/>
      <dgm:spPr/>
    </dgm:pt>
    <dgm:pt modelId="{1286D4AC-5609-442D-B78D-EF0EA487FEE8}" type="pres">
      <dgm:prSet presAssocID="{258A8D54-A356-4D1A-9601-010DDC621F09}" presName="Name19" presStyleLbl="parChTrans1D3" presStyleIdx="1" presStyleCnt="6"/>
      <dgm:spPr/>
    </dgm:pt>
    <dgm:pt modelId="{BFBA8AF6-CD5B-4916-9BAC-22513824272F}" type="pres">
      <dgm:prSet presAssocID="{E7EE19AA-F6FA-473A-8A38-E78D48A6D4A2}" presName="Name21" presStyleCnt="0"/>
      <dgm:spPr/>
    </dgm:pt>
    <dgm:pt modelId="{75119D72-6746-4E3C-89CB-9296E950849D}" type="pres">
      <dgm:prSet presAssocID="{E7EE19AA-F6FA-473A-8A38-E78D48A6D4A2}" presName="level2Shape" presStyleLbl="node3" presStyleIdx="1" presStyleCnt="6"/>
      <dgm:spPr/>
    </dgm:pt>
    <dgm:pt modelId="{0862C643-181D-46EB-BF1E-4D5A001D272C}" type="pres">
      <dgm:prSet presAssocID="{E7EE19AA-F6FA-473A-8A38-E78D48A6D4A2}" presName="hierChild3" presStyleCnt="0"/>
      <dgm:spPr/>
    </dgm:pt>
    <dgm:pt modelId="{81E3079E-7060-4172-9022-3FFFB2D1F556}" type="pres">
      <dgm:prSet presAssocID="{F5D4B827-4696-4FBA-BC3A-A8EFE349E2BD}" presName="Name19" presStyleLbl="parChTrans1D2" presStyleIdx="2" presStyleCnt="6"/>
      <dgm:spPr/>
    </dgm:pt>
    <dgm:pt modelId="{03484569-BC09-4398-A1C3-EE253256E2A7}" type="pres">
      <dgm:prSet presAssocID="{A7F3A94E-36E5-4C9B-A0AB-568851ECB382}" presName="Name21" presStyleCnt="0"/>
      <dgm:spPr/>
    </dgm:pt>
    <dgm:pt modelId="{3062CA47-75B2-40B4-A561-F4E27C2D7098}" type="pres">
      <dgm:prSet presAssocID="{A7F3A94E-36E5-4C9B-A0AB-568851ECB382}" presName="level2Shape" presStyleLbl="node2" presStyleIdx="2" presStyleCnt="6"/>
      <dgm:spPr/>
    </dgm:pt>
    <dgm:pt modelId="{D3D82E12-4587-48C7-8014-DF5D88FE2DE0}" type="pres">
      <dgm:prSet presAssocID="{A7F3A94E-36E5-4C9B-A0AB-568851ECB382}" presName="hierChild3" presStyleCnt="0"/>
      <dgm:spPr/>
    </dgm:pt>
    <dgm:pt modelId="{D046ECEE-C64E-4916-BA2E-717403B97DC9}" type="pres">
      <dgm:prSet presAssocID="{AE88F93E-B232-4902-A577-F5D39F7514C6}" presName="Name19" presStyleLbl="parChTrans1D3" presStyleIdx="2" presStyleCnt="6"/>
      <dgm:spPr/>
    </dgm:pt>
    <dgm:pt modelId="{AC47A51F-9919-4BF0-A480-DB707B585116}" type="pres">
      <dgm:prSet presAssocID="{3B373300-AD97-4F47-AEA8-97ED6174621C}" presName="Name21" presStyleCnt="0"/>
      <dgm:spPr/>
    </dgm:pt>
    <dgm:pt modelId="{2122C0AE-ADCE-45BA-B959-4D670FB3E004}" type="pres">
      <dgm:prSet presAssocID="{3B373300-AD97-4F47-AEA8-97ED6174621C}" presName="level2Shape" presStyleLbl="node3" presStyleIdx="2" presStyleCnt="6"/>
      <dgm:spPr/>
    </dgm:pt>
    <dgm:pt modelId="{ADE45A97-CA56-46B0-943D-2E2E9883EC60}" type="pres">
      <dgm:prSet presAssocID="{3B373300-AD97-4F47-AEA8-97ED6174621C}" presName="hierChild3" presStyleCnt="0"/>
      <dgm:spPr/>
    </dgm:pt>
    <dgm:pt modelId="{957A31AD-0E50-43AB-8AF8-9F6D740A84C3}" type="pres">
      <dgm:prSet presAssocID="{5AC7E0A4-0688-4E3E-B13D-761809BD007F}" presName="Name19" presStyleLbl="parChTrans1D2" presStyleIdx="3" presStyleCnt="6"/>
      <dgm:spPr/>
    </dgm:pt>
    <dgm:pt modelId="{5A92FB99-43BD-476A-AD68-AC08D5AC8493}" type="pres">
      <dgm:prSet presAssocID="{EB5369BE-8273-4900-832D-8CABDF34A200}" presName="Name21" presStyleCnt="0"/>
      <dgm:spPr/>
    </dgm:pt>
    <dgm:pt modelId="{A5E0D7ED-205D-4559-85F6-83F4DC6F3F10}" type="pres">
      <dgm:prSet presAssocID="{EB5369BE-8273-4900-832D-8CABDF34A200}" presName="level2Shape" presStyleLbl="node2" presStyleIdx="3" presStyleCnt="6"/>
      <dgm:spPr/>
    </dgm:pt>
    <dgm:pt modelId="{AA858907-A594-4A2F-96E5-7A0816DBFC53}" type="pres">
      <dgm:prSet presAssocID="{EB5369BE-8273-4900-832D-8CABDF34A200}" presName="hierChild3" presStyleCnt="0"/>
      <dgm:spPr/>
    </dgm:pt>
    <dgm:pt modelId="{483849DF-C4CC-4F48-A5D6-4D2933CE1F53}" type="pres">
      <dgm:prSet presAssocID="{938CE2A9-55E3-4694-B5AD-FFA4A01D2392}" presName="Name19" presStyleLbl="parChTrans1D3" presStyleIdx="3" presStyleCnt="6"/>
      <dgm:spPr/>
    </dgm:pt>
    <dgm:pt modelId="{7B0C09FE-0D88-43BC-A756-ED240223872B}" type="pres">
      <dgm:prSet presAssocID="{E8FEB9F4-BE7F-4F96-A7FC-59791FD1C1F5}" presName="Name21" presStyleCnt="0"/>
      <dgm:spPr/>
    </dgm:pt>
    <dgm:pt modelId="{6E45F981-A623-41D0-B73B-3F466089E94D}" type="pres">
      <dgm:prSet presAssocID="{E8FEB9F4-BE7F-4F96-A7FC-59791FD1C1F5}" presName="level2Shape" presStyleLbl="node3" presStyleIdx="3" presStyleCnt="6"/>
      <dgm:spPr/>
    </dgm:pt>
    <dgm:pt modelId="{EAB59E7A-BADF-4D19-8DEC-F747FEBD3EA9}" type="pres">
      <dgm:prSet presAssocID="{E8FEB9F4-BE7F-4F96-A7FC-59791FD1C1F5}" presName="hierChild3" presStyleCnt="0"/>
      <dgm:spPr/>
    </dgm:pt>
    <dgm:pt modelId="{C8CCDF74-E215-4336-8D4C-DB737FA837C1}" type="pres">
      <dgm:prSet presAssocID="{D4B80CBC-476F-49F8-866C-BCC17F7BBDFD}" presName="Name19" presStyleLbl="parChTrans1D2" presStyleIdx="4" presStyleCnt="6"/>
      <dgm:spPr/>
    </dgm:pt>
    <dgm:pt modelId="{E6FCD959-8D99-4BB9-8CA8-6B555CB79FFE}" type="pres">
      <dgm:prSet presAssocID="{A2216003-A14D-4F9E-8A8E-5479641E9468}" presName="Name21" presStyleCnt="0"/>
      <dgm:spPr/>
    </dgm:pt>
    <dgm:pt modelId="{8E4E3BB3-5D19-4B10-BD6F-ABDC7A554B86}" type="pres">
      <dgm:prSet presAssocID="{A2216003-A14D-4F9E-8A8E-5479641E9468}" presName="level2Shape" presStyleLbl="node2" presStyleIdx="4" presStyleCnt="6"/>
      <dgm:spPr/>
    </dgm:pt>
    <dgm:pt modelId="{3D59118E-F9C5-4FA9-9664-39FFCA9EF01F}" type="pres">
      <dgm:prSet presAssocID="{A2216003-A14D-4F9E-8A8E-5479641E9468}" presName="hierChild3" presStyleCnt="0"/>
      <dgm:spPr/>
    </dgm:pt>
    <dgm:pt modelId="{3DBC887D-E919-4A90-99BB-36A2ADB45758}" type="pres">
      <dgm:prSet presAssocID="{AD6F0793-EEAD-4B67-8494-108E60C2D4E0}" presName="Name19" presStyleLbl="parChTrans1D3" presStyleIdx="4" presStyleCnt="6"/>
      <dgm:spPr/>
    </dgm:pt>
    <dgm:pt modelId="{22CE0882-3232-4022-B061-BEF53E44C1BF}" type="pres">
      <dgm:prSet presAssocID="{54C9E72E-9E8D-44E7-BE51-E27476EF82BD}" presName="Name21" presStyleCnt="0"/>
      <dgm:spPr/>
    </dgm:pt>
    <dgm:pt modelId="{B2049A31-8058-4FDC-9AB2-00BCA6C674EE}" type="pres">
      <dgm:prSet presAssocID="{54C9E72E-9E8D-44E7-BE51-E27476EF82BD}" presName="level2Shape" presStyleLbl="node3" presStyleIdx="4" presStyleCnt="6"/>
      <dgm:spPr/>
    </dgm:pt>
    <dgm:pt modelId="{A9C9074E-2A4C-43BB-ABD1-FE627C09A52C}" type="pres">
      <dgm:prSet presAssocID="{54C9E72E-9E8D-44E7-BE51-E27476EF82BD}" presName="hierChild3" presStyleCnt="0"/>
      <dgm:spPr/>
    </dgm:pt>
    <dgm:pt modelId="{D7AA5ABC-DED7-4909-A3FD-2BD2CDF0508D}" type="pres">
      <dgm:prSet presAssocID="{CABF0826-E66D-4BC1-A4B3-B759E67BC50C}" presName="Name19" presStyleLbl="parChTrans1D2" presStyleIdx="5" presStyleCnt="6"/>
      <dgm:spPr/>
    </dgm:pt>
    <dgm:pt modelId="{10836DF2-8C7B-4424-8BD0-B30CB326C367}" type="pres">
      <dgm:prSet presAssocID="{45C9CA11-5709-4FE6-9C27-152D483631FF}" presName="Name21" presStyleCnt="0"/>
      <dgm:spPr/>
    </dgm:pt>
    <dgm:pt modelId="{C230C8F7-B322-45B8-A411-5FEE939F4541}" type="pres">
      <dgm:prSet presAssocID="{45C9CA11-5709-4FE6-9C27-152D483631FF}" presName="level2Shape" presStyleLbl="node2" presStyleIdx="5" presStyleCnt="6"/>
      <dgm:spPr/>
    </dgm:pt>
    <dgm:pt modelId="{87272BF7-D822-4079-81D5-E564F4F7DAAC}" type="pres">
      <dgm:prSet presAssocID="{45C9CA11-5709-4FE6-9C27-152D483631FF}" presName="hierChild3" presStyleCnt="0"/>
      <dgm:spPr/>
    </dgm:pt>
    <dgm:pt modelId="{8991507E-8502-4AF9-B804-6E4B612D39DC}" type="pres">
      <dgm:prSet presAssocID="{2443F404-A235-41BA-A85C-44BE7EA067B1}" presName="Name19" presStyleLbl="parChTrans1D3" presStyleIdx="5" presStyleCnt="6"/>
      <dgm:spPr/>
    </dgm:pt>
    <dgm:pt modelId="{F48CAAAD-C23D-40BD-9B1E-EAA0EB95B2B4}" type="pres">
      <dgm:prSet presAssocID="{C9B863AF-AC5C-44F6-B597-C32F6D212560}" presName="Name21" presStyleCnt="0"/>
      <dgm:spPr/>
    </dgm:pt>
    <dgm:pt modelId="{2C6A0828-E05C-42C4-A5F2-D2EFF3A2514C}" type="pres">
      <dgm:prSet presAssocID="{C9B863AF-AC5C-44F6-B597-C32F6D212560}" presName="level2Shape" presStyleLbl="node3" presStyleIdx="5" presStyleCnt="6"/>
      <dgm:spPr/>
    </dgm:pt>
    <dgm:pt modelId="{B89136E6-40E8-43B5-8F3A-BC55C26D9BD4}" type="pres">
      <dgm:prSet presAssocID="{C9B863AF-AC5C-44F6-B597-C32F6D212560}" presName="hierChild3" presStyleCnt="0"/>
      <dgm:spPr/>
    </dgm:pt>
    <dgm:pt modelId="{85187C45-EEE5-4C45-9251-757D8FA91812}" type="pres">
      <dgm:prSet presAssocID="{01825191-1EF5-4B51-B6BE-66BEA7FE5979}" presName="bgShapesFlow" presStyleCnt="0"/>
      <dgm:spPr/>
    </dgm:pt>
  </dgm:ptLst>
  <dgm:cxnLst>
    <dgm:cxn modelId="{ECFB8207-0425-4A0F-86DF-283F30A1C4E5}" type="presOf" srcId="{ABAA58C4-5D9A-4922-AA7A-E46FEAFB6EE0}" destId="{D0188B4E-D2C5-4FD1-9090-001C2F826DCA}" srcOrd="0" destOrd="0" presId="urn:microsoft.com/office/officeart/2005/8/layout/hierarchy6"/>
    <dgm:cxn modelId="{EE282011-CD93-4191-8E3F-7120C1A73F72}" srcId="{EB5369BE-8273-4900-832D-8CABDF34A200}" destId="{E8FEB9F4-BE7F-4F96-A7FC-59791FD1C1F5}" srcOrd="0" destOrd="0" parTransId="{938CE2A9-55E3-4694-B5AD-FFA4A01D2392}" sibTransId="{E6C0290B-F989-4173-A2B7-F1189194620D}"/>
    <dgm:cxn modelId="{72DF1427-3E68-4BA1-B364-88998FD6B3C8}" type="presOf" srcId="{3B373300-AD97-4F47-AEA8-97ED6174621C}" destId="{2122C0AE-ADCE-45BA-B959-4D670FB3E004}" srcOrd="0" destOrd="0" presId="urn:microsoft.com/office/officeart/2005/8/layout/hierarchy6"/>
    <dgm:cxn modelId="{58074F2B-0B16-40A2-AA2B-425A3C27DADF}" type="presOf" srcId="{938CE2A9-55E3-4694-B5AD-FFA4A01D2392}" destId="{483849DF-C4CC-4F48-A5D6-4D2933CE1F53}" srcOrd="0" destOrd="0" presId="urn:microsoft.com/office/officeart/2005/8/layout/hierarchy6"/>
    <dgm:cxn modelId="{2A9FCB2E-CF01-45DE-8B07-80AF23384862}" type="presOf" srcId="{EB5369BE-8273-4900-832D-8CABDF34A200}" destId="{A5E0D7ED-205D-4559-85F6-83F4DC6F3F10}" srcOrd="0" destOrd="0" presId="urn:microsoft.com/office/officeart/2005/8/layout/hierarchy6"/>
    <dgm:cxn modelId="{60A0DC34-CF28-4DC6-B32E-4F46037D19D3}" type="presOf" srcId="{688E8862-D00D-465F-979D-0B2782C67326}" destId="{B34CF476-52B5-41DD-AB66-121396823F2B}" srcOrd="0" destOrd="0" presId="urn:microsoft.com/office/officeart/2005/8/layout/hierarchy6"/>
    <dgm:cxn modelId="{AC931E39-539B-42EB-AF63-809745708EAC}" srcId="{ECA92E41-2BCD-4769-81CC-35399D39C60E}" destId="{E7EE19AA-F6FA-473A-8A38-E78D48A6D4A2}" srcOrd="0" destOrd="0" parTransId="{258A8D54-A356-4D1A-9601-010DDC621F09}" sibTransId="{A41B9BB9-E967-4311-893F-6DFE4AF15DD4}"/>
    <dgm:cxn modelId="{AD9C5165-2F9D-433A-BDD9-3C8196777374}" type="presOf" srcId="{D4B80CBC-476F-49F8-866C-BCC17F7BBDFD}" destId="{C8CCDF74-E215-4336-8D4C-DB737FA837C1}" srcOrd="0" destOrd="0" presId="urn:microsoft.com/office/officeart/2005/8/layout/hierarchy6"/>
    <dgm:cxn modelId="{C462CA48-B339-49E0-A808-C103B581B63A}" type="presOf" srcId="{F5D4B827-4696-4FBA-BC3A-A8EFE349E2BD}" destId="{81E3079E-7060-4172-9022-3FFFB2D1F556}" srcOrd="0" destOrd="0" presId="urn:microsoft.com/office/officeart/2005/8/layout/hierarchy6"/>
    <dgm:cxn modelId="{167B966C-7B4F-420C-B318-2033ED480881}" type="presOf" srcId="{E7EE19AA-F6FA-473A-8A38-E78D48A6D4A2}" destId="{75119D72-6746-4E3C-89CB-9296E950849D}" srcOrd="0" destOrd="0" presId="urn:microsoft.com/office/officeart/2005/8/layout/hierarchy6"/>
    <dgm:cxn modelId="{487AB76C-651C-4DF4-ABCD-15F5590E7AF3}" type="presOf" srcId="{CABF0826-E66D-4BC1-A4B3-B759E67BC50C}" destId="{D7AA5ABC-DED7-4909-A3FD-2BD2CDF0508D}" srcOrd="0" destOrd="0" presId="urn:microsoft.com/office/officeart/2005/8/layout/hierarchy6"/>
    <dgm:cxn modelId="{A2A11F4E-E87B-4DFD-B18C-C70EDF591F01}" srcId="{6366ACEF-60B2-4885-9EBA-AB520562FA96}" destId="{A2216003-A14D-4F9E-8A8E-5479641E9468}" srcOrd="4" destOrd="0" parTransId="{D4B80CBC-476F-49F8-866C-BCC17F7BBDFD}" sibTransId="{FEF7E1A4-8A1B-4206-A001-65FE8D990E48}"/>
    <dgm:cxn modelId="{DF89966E-23D1-40E2-9762-1DAFF29C5BDB}" type="presOf" srcId="{ECA92E41-2BCD-4769-81CC-35399D39C60E}" destId="{93398DE1-7302-41DB-9B51-18388EE34A5F}" srcOrd="0" destOrd="0" presId="urn:microsoft.com/office/officeart/2005/8/layout/hierarchy6"/>
    <dgm:cxn modelId="{CB621D4F-3C3A-4AF3-BD44-BC5E186A0CC3}" type="presOf" srcId="{A7F3A94E-36E5-4C9B-A0AB-568851ECB382}" destId="{3062CA47-75B2-40B4-A561-F4E27C2D7098}" srcOrd="0" destOrd="0" presId="urn:microsoft.com/office/officeart/2005/8/layout/hierarchy6"/>
    <dgm:cxn modelId="{F03E654F-8C00-498F-8B75-90AFF267E915}" type="presOf" srcId="{2443F404-A235-41BA-A85C-44BE7EA067B1}" destId="{8991507E-8502-4AF9-B804-6E4B612D39DC}" srcOrd="0" destOrd="0" presId="urn:microsoft.com/office/officeart/2005/8/layout/hierarchy6"/>
    <dgm:cxn modelId="{121B9A74-E40A-4AA1-81AA-878B21D1D44D}" srcId="{6366ACEF-60B2-4885-9EBA-AB520562FA96}" destId="{ECA92E41-2BCD-4769-81CC-35399D39C60E}" srcOrd="1" destOrd="0" parTransId="{57CB70DE-0346-4F6C-B6F7-894192BAD235}" sibTransId="{D875684B-DF7F-4D2C-B548-43F2876C771B}"/>
    <dgm:cxn modelId="{1B496778-2C36-4C85-816A-BFB7EFCDB8C1}" srcId="{6366ACEF-60B2-4885-9EBA-AB520562FA96}" destId="{A7F3A94E-36E5-4C9B-A0AB-568851ECB382}" srcOrd="2" destOrd="0" parTransId="{F5D4B827-4696-4FBA-BC3A-A8EFE349E2BD}" sibTransId="{AC653CEC-4A6A-4165-8D6A-4E3BC61E9841}"/>
    <dgm:cxn modelId="{6672E87B-A144-4C8E-B710-9F61FE8ED088}" type="presOf" srcId="{679C09C1-13D8-4238-85F2-AC43B948A1F7}" destId="{D3900057-D0F3-414B-9C63-68032FA216CC}" srcOrd="0" destOrd="0" presId="urn:microsoft.com/office/officeart/2005/8/layout/hierarchy6"/>
    <dgm:cxn modelId="{A086767D-0812-415C-9C5A-0436D4D80440}" type="presOf" srcId="{01825191-1EF5-4B51-B6BE-66BEA7FE5979}" destId="{FF367A6A-DC7C-4A2A-9265-4A1EDD2AEA23}" srcOrd="0" destOrd="0" presId="urn:microsoft.com/office/officeart/2005/8/layout/hierarchy6"/>
    <dgm:cxn modelId="{4881387E-CBB0-4246-8333-97ADADD29F28}" srcId="{45C9CA11-5709-4FE6-9C27-152D483631FF}" destId="{C9B863AF-AC5C-44F6-B597-C32F6D212560}" srcOrd="0" destOrd="0" parTransId="{2443F404-A235-41BA-A85C-44BE7EA067B1}" sibTransId="{E7FABEC5-EE07-488E-890B-8F4193126A03}"/>
    <dgm:cxn modelId="{97893C81-09FB-4675-A9EF-52A31849AEB2}" type="presOf" srcId="{45C9CA11-5709-4FE6-9C27-152D483631FF}" destId="{C230C8F7-B322-45B8-A411-5FEE939F4541}" srcOrd="0" destOrd="0" presId="urn:microsoft.com/office/officeart/2005/8/layout/hierarchy6"/>
    <dgm:cxn modelId="{11438784-F5DB-4B33-92AB-B43C3B175EF4}" type="presOf" srcId="{258A8D54-A356-4D1A-9601-010DDC621F09}" destId="{1286D4AC-5609-442D-B78D-EF0EA487FEE8}" srcOrd="0" destOrd="0" presId="urn:microsoft.com/office/officeart/2005/8/layout/hierarchy6"/>
    <dgm:cxn modelId="{A6837391-B491-4CB7-8EDA-4FEBCE635E96}" type="presOf" srcId="{C9B863AF-AC5C-44F6-B597-C32F6D212560}" destId="{2C6A0828-E05C-42C4-A5F2-D2EFF3A2514C}" srcOrd="0" destOrd="0" presId="urn:microsoft.com/office/officeart/2005/8/layout/hierarchy6"/>
    <dgm:cxn modelId="{47C3B396-90CA-4986-9F5C-7A051CA57D5B}" type="presOf" srcId="{6366ACEF-60B2-4885-9EBA-AB520562FA96}" destId="{62846466-162D-4D79-A1EF-9914F989B33C}" srcOrd="0" destOrd="0" presId="urn:microsoft.com/office/officeart/2005/8/layout/hierarchy6"/>
    <dgm:cxn modelId="{BC61B89B-9F2A-4988-AC0A-EA25D2EF5BD6}" srcId="{ABAA58C4-5D9A-4922-AA7A-E46FEAFB6EE0}" destId="{5601F178-B439-47DF-8459-37FBE407061B}" srcOrd="0" destOrd="0" parTransId="{688E8862-D00D-465F-979D-0B2782C67326}" sibTransId="{63FAFC94-AE26-4B60-94F2-27488B47B3DE}"/>
    <dgm:cxn modelId="{8B1D879D-7DA1-4BE5-ABBB-D2521F55FD25}" type="presOf" srcId="{E8FEB9F4-BE7F-4F96-A7FC-59791FD1C1F5}" destId="{6E45F981-A623-41D0-B73B-3F466089E94D}" srcOrd="0" destOrd="0" presId="urn:microsoft.com/office/officeart/2005/8/layout/hierarchy6"/>
    <dgm:cxn modelId="{12FA04AF-8A33-4A74-8044-D73F04FF384F}" srcId="{6366ACEF-60B2-4885-9EBA-AB520562FA96}" destId="{ABAA58C4-5D9A-4922-AA7A-E46FEAFB6EE0}" srcOrd="0" destOrd="0" parTransId="{679C09C1-13D8-4238-85F2-AC43B948A1F7}" sibTransId="{DA154D68-16C4-4E81-B1F2-1887DC56B565}"/>
    <dgm:cxn modelId="{1523D4B0-6DC5-46E2-A4C0-C0EF2976FEBB}" srcId="{6366ACEF-60B2-4885-9EBA-AB520562FA96}" destId="{EB5369BE-8273-4900-832D-8CABDF34A200}" srcOrd="3" destOrd="0" parTransId="{5AC7E0A4-0688-4E3E-B13D-761809BD007F}" sibTransId="{CEB09DA6-32C4-4318-822F-7E55F3F3F3CD}"/>
    <dgm:cxn modelId="{D67181CB-BE1C-4A31-A68B-FF7F8ACA7945}" type="presOf" srcId="{AE88F93E-B232-4902-A577-F5D39F7514C6}" destId="{D046ECEE-C64E-4916-BA2E-717403B97DC9}" srcOrd="0" destOrd="0" presId="urn:microsoft.com/office/officeart/2005/8/layout/hierarchy6"/>
    <dgm:cxn modelId="{F06029CC-6E86-4A81-83D3-56577DE5790C}" type="presOf" srcId="{A2216003-A14D-4F9E-8A8E-5479641E9468}" destId="{8E4E3BB3-5D19-4B10-BD6F-ABDC7A554B86}" srcOrd="0" destOrd="0" presId="urn:microsoft.com/office/officeart/2005/8/layout/hierarchy6"/>
    <dgm:cxn modelId="{42E03FCE-85C7-4679-8720-BA3A9B42B2DE}" srcId="{A7F3A94E-36E5-4C9B-A0AB-568851ECB382}" destId="{3B373300-AD97-4F47-AEA8-97ED6174621C}" srcOrd="0" destOrd="0" parTransId="{AE88F93E-B232-4902-A577-F5D39F7514C6}" sibTransId="{9AB40A11-5A56-4BA8-8C7C-5318AA7D7AA7}"/>
    <dgm:cxn modelId="{E677A5CE-7DC6-4F6A-9DA9-FC4F47E8EF5B}" type="presOf" srcId="{57CB70DE-0346-4F6C-B6F7-894192BAD235}" destId="{62F5FCC4-963C-4386-AB32-B4681CFB8389}" srcOrd="0" destOrd="0" presId="urn:microsoft.com/office/officeart/2005/8/layout/hierarchy6"/>
    <dgm:cxn modelId="{A0A3C0D8-5C26-4893-9A10-81C2DF32A053}" type="presOf" srcId="{5601F178-B439-47DF-8459-37FBE407061B}" destId="{B169011B-622C-439C-8636-2BD4FB7A216A}" srcOrd="0" destOrd="0" presId="urn:microsoft.com/office/officeart/2005/8/layout/hierarchy6"/>
    <dgm:cxn modelId="{15B98BDD-74CF-45B1-945C-5D6BD7625D67}" type="presOf" srcId="{54C9E72E-9E8D-44E7-BE51-E27476EF82BD}" destId="{B2049A31-8058-4FDC-9AB2-00BCA6C674EE}" srcOrd="0" destOrd="0" presId="urn:microsoft.com/office/officeart/2005/8/layout/hierarchy6"/>
    <dgm:cxn modelId="{2D59EBEF-FBF5-4764-A8F3-02AFB617BE9C}" type="presOf" srcId="{AD6F0793-EEAD-4B67-8494-108E60C2D4E0}" destId="{3DBC887D-E919-4A90-99BB-36A2ADB45758}" srcOrd="0" destOrd="0" presId="urn:microsoft.com/office/officeart/2005/8/layout/hierarchy6"/>
    <dgm:cxn modelId="{AC2241F0-D222-4626-8217-567A6939A67B}" srcId="{01825191-1EF5-4B51-B6BE-66BEA7FE5979}" destId="{6366ACEF-60B2-4885-9EBA-AB520562FA96}" srcOrd="0" destOrd="0" parTransId="{80738BE6-6E27-4121-9D72-006A84902581}" sibTransId="{8F27DAB3-1393-49F6-88FE-E06BE92F4DF2}"/>
    <dgm:cxn modelId="{29E112F3-0170-46ED-8488-63159F8D1872}" srcId="{A2216003-A14D-4F9E-8A8E-5479641E9468}" destId="{54C9E72E-9E8D-44E7-BE51-E27476EF82BD}" srcOrd="0" destOrd="0" parTransId="{AD6F0793-EEAD-4B67-8494-108E60C2D4E0}" sibTransId="{42408103-50FD-453D-B6AD-53A4494438B8}"/>
    <dgm:cxn modelId="{04F2EDF5-5783-45E5-A530-EA31C2C61BCB}" type="presOf" srcId="{5AC7E0A4-0688-4E3E-B13D-761809BD007F}" destId="{957A31AD-0E50-43AB-8AF8-9F6D740A84C3}" srcOrd="0" destOrd="0" presId="urn:microsoft.com/office/officeart/2005/8/layout/hierarchy6"/>
    <dgm:cxn modelId="{BA4747FB-F1B8-48AB-A4DD-7BC785BEEC1E}" srcId="{6366ACEF-60B2-4885-9EBA-AB520562FA96}" destId="{45C9CA11-5709-4FE6-9C27-152D483631FF}" srcOrd="5" destOrd="0" parTransId="{CABF0826-E66D-4BC1-A4B3-B759E67BC50C}" sibTransId="{0B4E2C5D-6B50-4CF1-9F4A-E680A04B6F68}"/>
    <dgm:cxn modelId="{C5CB3698-6215-4ADE-885D-6271E338717E}" type="presParOf" srcId="{FF367A6A-DC7C-4A2A-9265-4A1EDD2AEA23}" destId="{61E01438-6877-4633-9941-B193CACFEF90}" srcOrd="0" destOrd="0" presId="urn:microsoft.com/office/officeart/2005/8/layout/hierarchy6"/>
    <dgm:cxn modelId="{5757994A-975B-4194-B926-0856A856BF5E}" type="presParOf" srcId="{61E01438-6877-4633-9941-B193CACFEF90}" destId="{A6C22D19-15C8-4E1C-95F7-42858074E349}" srcOrd="0" destOrd="0" presId="urn:microsoft.com/office/officeart/2005/8/layout/hierarchy6"/>
    <dgm:cxn modelId="{9B4A90D2-9E25-44CD-8D3C-FADCC3FFAB2D}" type="presParOf" srcId="{A6C22D19-15C8-4E1C-95F7-42858074E349}" destId="{2A9867BC-B1B8-4BC5-A0AF-F74DA585ADF5}" srcOrd="0" destOrd="0" presId="urn:microsoft.com/office/officeart/2005/8/layout/hierarchy6"/>
    <dgm:cxn modelId="{A44AEB87-134E-4E63-A1CD-7080D8FC6486}" type="presParOf" srcId="{2A9867BC-B1B8-4BC5-A0AF-F74DA585ADF5}" destId="{62846466-162D-4D79-A1EF-9914F989B33C}" srcOrd="0" destOrd="0" presId="urn:microsoft.com/office/officeart/2005/8/layout/hierarchy6"/>
    <dgm:cxn modelId="{058CD41A-C932-41AC-8B60-C814665051C4}" type="presParOf" srcId="{2A9867BC-B1B8-4BC5-A0AF-F74DA585ADF5}" destId="{177A202F-03EA-48EC-ADFE-4FB6392C1B5F}" srcOrd="1" destOrd="0" presId="urn:microsoft.com/office/officeart/2005/8/layout/hierarchy6"/>
    <dgm:cxn modelId="{0125CE15-0DC3-4DB7-9F95-C114A6B95DDB}" type="presParOf" srcId="{177A202F-03EA-48EC-ADFE-4FB6392C1B5F}" destId="{D3900057-D0F3-414B-9C63-68032FA216CC}" srcOrd="0" destOrd="0" presId="urn:microsoft.com/office/officeart/2005/8/layout/hierarchy6"/>
    <dgm:cxn modelId="{3D7A1EE5-8B20-4850-9F64-46973E93D379}" type="presParOf" srcId="{177A202F-03EA-48EC-ADFE-4FB6392C1B5F}" destId="{14813D6D-CF8C-438C-AB49-FF23EA4C3B73}" srcOrd="1" destOrd="0" presId="urn:microsoft.com/office/officeart/2005/8/layout/hierarchy6"/>
    <dgm:cxn modelId="{83EB1D8B-6BF9-4F21-8EC2-4884EC9B3142}" type="presParOf" srcId="{14813D6D-CF8C-438C-AB49-FF23EA4C3B73}" destId="{D0188B4E-D2C5-4FD1-9090-001C2F826DCA}" srcOrd="0" destOrd="0" presId="urn:microsoft.com/office/officeart/2005/8/layout/hierarchy6"/>
    <dgm:cxn modelId="{C7B1A89E-A4F5-4CAA-A1DF-761D07AF32A1}" type="presParOf" srcId="{14813D6D-CF8C-438C-AB49-FF23EA4C3B73}" destId="{9825A288-9A36-425D-86B7-0280BE7C3F02}" srcOrd="1" destOrd="0" presId="urn:microsoft.com/office/officeart/2005/8/layout/hierarchy6"/>
    <dgm:cxn modelId="{E87A0F7F-E29B-4C05-AF84-520440245443}" type="presParOf" srcId="{9825A288-9A36-425D-86B7-0280BE7C3F02}" destId="{B34CF476-52B5-41DD-AB66-121396823F2B}" srcOrd="0" destOrd="0" presId="urn:microsoft.com/office/officeart/2005/8/layout/hierarchy6"/>
    <dgm:cxn modelId="{F8A5992F-A6B6-4D2A-98DE-3568E5F79526}" type="presParOf" srcId="{9825A288-9A36-425D-86B7-0280BE7C3F02}" destId="{53AA1341-4464-4CE3-818E-28483248AE89}" srcOrd="1" destOrd="0" presId="urn:microsoft.com/office/officeart/2005/8/layout/hierarchy6"/>
    <dgm:cxn modelId="{3386285D-69B8-4C58-AFF9-4D08B7E09A19}" type="presParOf" srcId="{53AA1341-4464-4CE3-818E-28483248AE89}" destId="{B169011B-622C-439C-8636-2BD4FB7A216A}" srcOrd="0" destOrd="0" presId="urn:microsoft.com/office/officeart/2005/8/layout/hierarchy6"/>
    <dgm:cxn modelId="{044215CD-FFA4-40CB-B29C-421FB32DA90F}" type="presParOf" srcId="{53AA1341-4464-4CE3-818E-28483248AE89}" destId="{1B57015D-583C-4801-B34B-D5A35B59DBFA}" srcOrd="1" destOrd="0" presId="urn:microsoft.com/office/officeart/2005/8/layout/hierarchy6"/>
    <dgm:cxn modelId="{A08A511E-86B8-4173-829C-8753EA10D326}" type="presParOf" srcId="{177A202F-03EA-48EC-ADFE-4FB6392C1B5F}" destId="{62F5FCC4-963C-4386-AB32-B4681CFB8389}" srcOrd="2" destOrd="0" presId="urn:microsoft.com/office/officeart/2005/8/layout/hierarchy6"/>
    <dgm:cxn modelId="{C0B8A617-3C2D-4E9D-9F28-8E09F930E62F}" type="presParOf" srcId="{177A202F-03EA-48EC-ADFE-4FB6392C1B5F}" destId="{1CF21C5E-A927-4362-AD67-ACFB3D8F3519}" srcOrd="3" destOrd="0" presId="urn:microsoft.com/office/officeart/2005/8/layout/hierarchy6"/>
    <dgm:cxn modelId="{581D5053-D49C-4476-AC96-7B6FADF6D3FE}" type="presParOf" srcId="{1CF21C5E-A927-4362-AD67-ACFB3D8F3519}" destId="{93398DE1-7302-41DB-9B51-18388EE34A5F}" srcOrd="0" destOrd="0" presId="urn:microsoft.com/office/officeart/2005/8/layout/hierarchy6"/>
    <dgm:cxn modelId="{D82AE28F-88BA-4D58-85B0-D330C12733E9}" type="presParOf" srcId="{1CF21C5E-A927-4362-AD67-ACFB3D8F3519}" destId="{DD508B0C-F539-414A-9FE5-F0D67CB00C02}" srcOrd="1" destOrd="0" presId="urn:microsoft.com/office/officeart/2005/8/layout/hierarchy6"/>
    <dgm:cxn modelId="{F47B81EF-4168-4164-BCB0-4FD492438D74}" type="presParOf" srcId="{DD508B0C-F539-414A-9FE5-F0D67CB00C02}" destId="{1286D4AC-5609-442D-B78D-EF0EA487FEE8}" srcOrd="0" destOrd="0" presId="urn:microsoft.com/office/officeart/2005/8/layout/hierarchy6"/>
    <dgm:cxn modelId="{AB6C47F8-17EE-48BC-BD2D-0A907770311C}" type="presParOf" srcId="{DD508B0C-F539-414A-9FE5-F0D67CB00C02}" destId="{BFBA8AF6-CD5B-4916-9BAC-22513824272F}" srcOrd="1" destOrd="0" presId="urn:microsoft.com/office/officeart/2005/8/layout/hierarchy6"/>
    <dgm:cxn modelId="{09F439F1-D160-415A-B831-16F97DF6BE0D}" type="presParOf" srcId="{BFBA8AF6-CD5B-4916-9BAC-22513824272F}" destId="{75119D72-6746-4E3C-89CB-9296E950849D}" srcOrd="0" destOrd="0" presId="urn:microsoft.com/office/officeart/2005/8/layout/hierarchy6"/>
    <dgm:cxn modelId="{A3811695-E8CF-4670-90A5-9990E5B14C8E}" type="presParOf" srcId="{BFBA8AF6-CD5B-4916-9BAC-22513824272F}" destId="{0862C643-181D-46EB-BF1E-4D5A001D272C}" srcOrd="1" destOrd="0" presId="urn:microsoft.com/office/officeart/2005/8/layout/hierarchy6"/>
    <dgm:cxn modelId="{FF0F9DFC-541C-48FD-85F4-2249E79F6734}" type="presParOf" srcId="{177A202F-03EA-48EC-ADFE-4FB6392C1B5F}" destId="{81E3079E-7060-4172-9022-3FFFB2D1F556}" srcOrd="4" destOrd="0" presId="urn:microsoft.com/office/officeart/2005/8/layout/hierarchy6"/>
    <dgm:cxn modelId="{816660F3-8BF0-4F0C-9911-DA3794CBAFAC}" type="presParOf" srcId="{177A202F-03EA-48EC-ADFE-4FB6392C1B5F}" destId="{03484569-BC09-4398-A1C3-EE253256E2A7}" srcOrd="5" destOrd="0" presId="urn:microsoft.com/office/officeart/2005/8/layout/hierarchy6"/>
    <dgm:cxn modelId="{DFFB57B6-51E7-4A8F-985D-0553FEFF726A}" type="presParOf" srcId="{03484569-BC09-4398-A1C3-EE253256E2A7}" destId="{3062CA47-75B2-40B4-A561-F4E27C2D7098}" srcOrd="0" destOrd="0" presId="urn:microsoft.com/office/officeart/2005/8/layout/hierarchy6"/>
    <dgm:cxn modelId="{38400B6C-76F4-47C5-A849-7F61B0336391}" type="presParOf" srcId="{03484569-BC09-4398-A1C3-EE253256E2A7}" destId="{D3D82E12-4587-48C7-8014-DF5D88FE2DE0}" srcOrd="1" destOrd="0" presId="urn:microsoft.com/office/officeart/2005/8/layout/hierarchy6"/>
    <dgm:cxn modelId="{B4D7F104-FD28-4A81-BEFF-A6DCE55339D4}" type="presParOf" srcId="{D3D82E12-4587-48C7-8014-DF5D88FE2DE0}" destId="{D046ECEE-C64E-4916-BA2E-717403B97DC9}" srcOrd="0" destOrd="0" presId="urn:microsoft.com/office/officeart/2005/8/layout/hierarchy6"/>
    <dgm:cxn modelId="{9A631F32-B20A-4EBC-9263-2D14B07FDA4D}" type="presParOf" srcId="{D3D82E12-4587-48C7-8014-DF5D88FE2DE0}" destId="{AC47A51F-9919-4BF0-A480-DB707B585116}" srcOrd="1" destOrd="0" presId="urn:microsoft.com/office/officeart/2005/8/layout/hierarchy6"/>
    <dgm:cxn modelId="{43750A31-2385-40A4-8E07-13D49D361997}" type="presParOf" srcId="{AC47A51F-9919-4BF0-A480-DB707B585116}" destId="{2122C0AE-ADCE-45BA-B959-4D670FB3E004}" srcOrd="0" destOrd="0" presId="urn:microsoft.com/office/officeart/2005/8/layout/hierarchy6"/>
    <dgm:cxn modelId="{104FB377-C567-4AAC-9A02-F4F022B5B839}" type="presParOf" srcId="{AC47A51F-9919-4BF0-A480-DB707B585116}" destId="{ADE45A97-CA56-46B0-943D-2E2E9883EC60}" srcOrd="1" destOrd="0" presId="urn:microsoft.com/office/officeart/2005/8/layout/hierarchy6"/>
    <dgm:cxn modelId="{46C94C12-C60F-42C1-9FFB-1A271F19605D}" type="presParOf" srcId="{177A202F-03EA-48EC-ADFE-4FB6392C1B5F}" destId="{957A31AD-0E50-43AB-8AF8-9F6D740A84C3}" srcOrd="6" destOrd="0" presId="urn:microsoft.com/office/officeart/2005/8/layout/hierarchy6"/>
    <dgm:cxn modelId="{0FE1B222-9D71-4EA0-96EC-7E022D3BCC39}" type="presParOf" srcId="{177A202F-03EA-48EC-ADFE-4FB6392C1B5F}" destId="{5A92FB99-43BD-476A-AD68-AC08D5AC8493}" srcOrd="7" destOrd="0" presId="urn:microsoft.com/office/officeart/2005/8/layout/hierarchy6"/>
    <dgm:cxn modelId="{9D3D8F56-8F1F-4673-8463-A91DFF98F69C}" type="presParOf" srcId="{5A92FB99-43BD-476A-AD68-AC08D5AC8493}" destId="{A5E0D7ED-205D-4559-85F6-83F4DC6F3F10}" srcOrd="0" destOrd="0" presId="urn:microsoft.com/office/officeart/2005/8/layout/hierarchy6"/>
    <dgm:cxn modelId="{ACB6471E-5D5D-4618-9992-9C3CD569A10E}" type="presParOf" srcId="{5A92FB99-43BD-476A-AD68-AC08D5AC8493}" destId="{AA858907-A594-4A2F-96E5-7A0816DBFC53}" srcOrd="1" destOrd="0" presId="urn:microsoft.com/office/officeart/2005/8/layout/hierarchy6"/>
    <dgm:cxn modelId="{A3B2C95B-69B5-4B26-852C-528C6B6938B8}" type="presParOf" srcId="{AA858907-A594-4A2F-96E5-7A0816DBFC53}" destId="{483849DF-C4CC-4F48-A5D6-4D2933CE1F53}" srcOrd="0" destOrd="0" presId="urn:microsoft.com/office/officeart/2005/8/layout/hierarchy6"/>
    <dgm:cxn modelId="{BF9A633F-33D1-466F-9D52-EAD5F889BB65}" type="presParOf" srcId="{AA858907-A594-4A2F-96E5-7A0816DBFC53}" destId="{7B0C09FE-0D88-43BC-A756-ED240223872B}" srcOrd="1" destOrd="0" presId="urn:microsoft.com/office/officeart/2005/8/layout/hierarchy6"/>
    <dgm:cxn modelId="{8D976E53-66A8-49F4-8C22-7D9E43348AE4}" type="presParOf" srcId="{7B0C09FE-0D88-43BC-A756-ED240223872B}" destId="{6E45F981-A623-41D0-B73B-3F466089E94D}" srcOrd="0" destOrd="0" presId="urn:microsoft.com/office/officeart/2005/8/layout/hierarchy6"/>
    <dgm:cxn modelId="{40497A13-ED58-4741-80F0-A0F84F62DA77}" type="presParOf" srcId="{7B0C09FE-0D88-43BC-A756-ED240223872B}" destId="{EAB59E7A-BADF-4D19-8DEC-F747FEBD3EA9}" srcOrd="1" destOrd="0" presId="urn:microsoft.com/office/officeart/2005/8/layout/hierarchy6"/>
    <dgm:cxn modelId="{A9AA7283-B1B7-44D7-BFFC-392A0D519CC8}" type="presParOf" srcId="{177A202F-03EA-48EC-ADFE-4FB6392C1B5F}" destId="{C8CCDF74-E215-4336-8D4C-DB737FA837C1}" srcOrd="8" destOrd="0" presId="urn:microsoft.com/office/officeart/2005/8/layout/hierarchy6"/>
    <dgm:cxn modelId="{87839A9C-C5B8-4CEE-AC1D-5CE12EF666AA}" type="presParOf" srcId="{177A202F-03EA-48EC-ADFE-4FB6392C1B5F}" destId="{E6FCD959-8D99-4BB9-8CA8-6B555CB79FFE}" srcOrd="9" destOrd="0" presId="urn:microsoft.com/office/officeart/2005/8/layout/hierarchy6"/>
    <dgm:cxn modelId="{63A961B8-9038-4D32-9B39-021D250F07A7}" type="presParOf" srcId="{E6FCD959-8D99-4BB9-8CA8-6B555CB79FFE}" destId="{8E4E3BB3-5D19-4B10-BD6F-ABDC7A554B86}" srcOrd="0" destOrd="0" presId="urn:microsoft.com/office/officeart/2005/8/layout/hierarchy6"/>
    <dgm:cxn modelId="{8FE1DDA7-23F6-499B-9E53-FA770238C504}" type="presParOf" srcId="{E6FCD959-8D99-4BB9-8CA8-6B555CB79FFE}" destId="{3D59118E-F9C5-4FA9-9664-39FFCA9EF01F}" srcOrd="1" destOrd="0" presId="urn:microsoft.com/office/officeart/2005/8/layout/hierarchy6"/>
    <dgm:cxn modelId="{D9A9ABEF-B7BC-4DD7-8A74-20795BC3547F}" type="presParOf" srcId="{3D59118E-F9C5-4FA9-9664-39FFCA9EF01F}" destId="{3DBC887D-E919-4A90-99BB-36A2ADB45758}" srcOrd="0" destOrd="0" presId="urn:microsoft.com/office/officeart/2005/8/layout/hierarchy6"/>
    <dgm:cxn modelId="{BFC8D37D-4661-4FD7-A018-EC43D998E87E}" type="presParOf" srcId="{3D59118E-F9C5-4FA9-9664-39FFCA9EF01F}" destId="{22CE0882-3232-4022-B061-BEF53E44C1BF}" srcOrd="1" destOrd="0" presId="urn:microsoft.com/office/officeart/2005/8/layout/hierarchy6"/>
    <dgm:cxn modelId="{CE801EB5-FEC1-4FD4-B1E2-ED81FFEA705C}" type="presParOf" srcId="{22CE0882-3232-4022-B061-BEF53E44C1BF}" destId="{B2049A31-8058-4FDC-9AB2-00BCA6C674EE}" srcOrd="0" destOrd="0" presId="urn:microsoft.com/office/officeart/2005/8/layout/hierarchy6"/>
    <dgm:cxn modelId="{57EB6F84-4C4E-4BA3-B71F-3E77B8B5184E}" type="presParOf" srcId="{22CE0882-3232-4022-B061-BEF53E44C1BF}" destId="{A9C9074E-2A4C-43BB-ABD1-FE627C09A52C}" srcOrd="1" destOrd="0" presId="urn:microsoft.com/office/officeart/2005/8/layout/hierarchy6"/>
    <dgm:cxn modelId="{82D35585-B5E3-4CBA-969F-5CA6700D260B}" type="presParOf" srcId="{177A202F-03EA-48EC-ADFE-4FB6392C1B5F}" destId="{D7AA5ABC-DED7-4909-A3FD-2BD2CDF0508D}" srcOrd="10" destOrd="0" presId="urn:microsoft.com/office/officeart/2005/8/layout/hierarchy6"/>
    <dgm:cxn modelId="{62382B0B-13BC-495F-8A4E-9B362F217CD1}" type="presParOf" srcId="{177A202F-03EA-48EC-ADFE-4FB6392C1B5F}" destId="{10836DF2-8C7B-4424-8BD0-B30CB326C367}" srcOrd="11" destOrd="0" presId="urn:microsoft.com/office/officeart/2005/8/layout/hierarchy6"/>
    <dgm:cxn modelId="{ABBEDC3C-E206-441D-9EA1-DB4A27978697}" type="presParOf" srcId="{10836DF2-8C7B-4424-8BD0-B30CB326C367}" destId="{C230C8F7-B322-45B8-A411-5FEE939F4541}" srcOrd="0" destOrd="0" presId="urn:microsoft.com/office/officeart/2005/8/layout/hierarchy6"/>
    <dgm:cxn modelId="{430D09DE-1450-40B3-8C34-9723AB7C76A0}" type="presParOf" srcId="{10836DF2-8C7B-4424-8BD0-B30CB326C367}" destId="{87272BF7-D822-4079-81D5-E564F4F7DAAC}" srcOrd="1" destOrd="0" presId="urn:microsoft.com/office/officeart/2005/8/layout/hierarchy6"/>
    <dgm:cxn modelId="{E8E9EA1B-3E45-4004-8B92-A4487A99C2B3}" type="presParOf" srcId="{87272BF7-D822-4079-81D5-E564F4F7DAAC}" destId="{8991507E-8502-4AF9-B804-6E4B612D39DC}" srcOrd="0" destOrd="0" presId="urn:microsoft.com/office/officeart/2005/8/layout/hierarchy6"/>
    <dgm:cxn modelId="{9B6FFA4B-6D6C-45AC-B1D3-0DC2DFC85405}" type="presParOf" srcId="{87272BF7-D822-4079-81D5-E564F4F7DAAC}" destId="{F48CAAAD-C23D-40BD-9B1E-EAA0EB95B2B4}" srcOrd="1" destOrd="0" presId="urn:microsoft.com/office/officeart/2005/8/layout/hierarchy6"/>
    <dgm:cxn modelId="{59CC5675-05FD-4479-93A4-4743D828CA55}" type="presParOf" srcId="{F48CAAAD-C23D-40BD-9B1E-EAA0EB95B2B4}" destId="{2C6A0828-E05C-42C4-A5F2-D2EFF3A2514C}" srcOrd="0" destOrd="0" presId="urn:microsoft.com/office/officeart/2005/8/layout/hierarchy6"/>
    <dgm:cxn modelId="{4E1D358B-0225-4AEB-808E-405863E29384}" type="presParOf" srcId="{F48CAAAD-C23D-40BD-9B1E-EAA0EB95B2B4}" destId="{B89136E6-40E8-43B5-8F3A-BC55C26D9BD4}" srcOrd="1" destOrd="0" presId="urn:microsoft.com/office/officeart/2005/8/layout/hierarchy6"/>
    <dgm:cxn modelId="{25DA4143-4070-40A0-9F6D-0F999A2D44E1}" type="presParOf" srcId="{FF367A6A-DC7C-4A2A-9265-4A1EDD2AEA23}" destId="{85187C45-EEE5-4C45-9251-757D8FA9181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4BB80-1F36-453D-873E-40F6BF801E64}">
      <dsp:nvSpPr>
        <dsp:cNvPr id="0" name=""/>
        <dsp:cNvSpPr/>
      </dsp:nvSpPr>
      <dsp:spPr>
        <a:xfrm>
          <a:off x="0" y="294474"/>
          <a:ext cx="77182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9025" tIns="333248" rIns="5990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Se reconoce la calidad pero no se define</a:t>
          </a:r>
        </a:p>
      </dsp:txBody>
      <dsp:txXfrm>
        <a:off x="0" y="294474"/>
        <a:ext cx="7718287" cy="680400"/>
      </dsp:txXfrm>
    </dsp:sp>
    <dsp:sp modelId="{066AD98B-05EC-498E-8B20-3625FADC598A}">
      <dsp:nvSpPr>
        <dsp:cNvPr id="0" name=""/>
        <dsp:cNvSpPr/>
      </dsp:nvSpPr>
      <dsp:spPr>
        <a:xfrm>
          <a:off x="385914" y="58314"/>
          <a:ext cx="540280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4213" tIns="0" rIns="2042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Vista trascendental</a:t>
          </a:r>
        </a:p>
      </dsp:txBody>
      <dsp:txXfrm>
        <a:off x="408971" y="81371"/>
        <a:ext cx="5356686" cy="426206"/>
      </dsp:txXfrm>
    </dsp:sp>
    <dsp:sp modelId="{9550DDF2-E3AA-4EDD-8C06-6F9F1D854EB7}">
      <dsp:nvSpPr>
        <dsp:cNvPr id="0" name=""/>
        <dsp:cNvSpPr/>
      </dsp:nvSpPr>
      <dsp:spPr>
        <a:xfrm>
          <a:off x="0" y="1297434"/>
          <a:ext cx="77182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9025" tIns="333248" rIns="5990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Se ajusta al propósito</a:t>
          </a:r>
        </a:p>
      </dsp:txBody>
      <dsp:txXfrm>
        <a:off x="0" y="1297434"/>
        <a:ext cx="7718287" cy="680400"/>
      </dsp:txXfrm>
    </dsp:sp>
    <dsp:sp modelId="{5DF7D509-DDF7-4488-83AA-BF88CC7A872E}">
      <dsp:nvSpPr>
        <dsp:cNvPr id="0" name=""/>
        <dsp:cNvSpPr/>
      </dsp:nvSpPr>
      <dsp:spPr>
        <a:xfrm>
          <a:off x="385914" y="1061274"/>
          <a:ext cx="540280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4213" tIns="0" rIns="2042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Vista de usuario</a:t>
          </a:r>
        </a:p>
      </dsp:txBody>
      <dsp:txXfrm>
        <a:off x="408971" y="1084331"/>
        <a:ext cx="5356686" cy="426206"/>
      </dsp:txXfrm>
    </dsp:sp>
    <dsp:sp modelId="{B13BEFB0-53C4-4837-BEDF-338E7551B328}">
      <dsp:nvSpPr>
        <dsp:cNvPr id="0" name=""/>
        <dsp:cNvSpPr/>
      </dsp:nvSpPr>
      <dsp:spPr>
        <a:xfrm>
          <a:off x="0" y="2300394"/>
          <a:ext cx="77182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9025" tIns="333248" rIns="5990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Conformidad con la especificación</a:t>
          </a:r>
        </a:p>
      </dsp:txBody>
      <dsp:txXfrm>
        <a:off x="0" y="2300394"/>
        <a:ext cx="7718287" cy="680400"/>
      </dsp:txXfrm>
    </dsp:sp>
    <dsp:sp modelId="{07605311-F42E-43E4-89F0-EA482A81D84F}">
      <dsp:nvSpPr>
        <dsp:cNvPr id="0" name=""/>
        <dsp:cNvSpPr/>
      </dsp:nvSpPr>
      <dsp:spPr>
        <a:xfrm>
          <a:off x="385914" y="2064234"/>
          <a:ext cx="540280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4213" tIns="0" rIns="2042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Vista de fabricación</a:t>
          </a:r>
          <a:endParaRPr lang="es-ES" sz="1600" kern="1200" dirty="0"/>
        </a:p>
      </dsp:txBody>
      <dsp:txXfrm>
        <a:off x="408971" y="2087291"/>
        <a:ext cx="5356686" cy="426206"/>
      </dsp:txXfrm>
    </dsp:sp>
    <dsp:sp modelId="{3EEEA855-D1DB-4D6C-9A0B-A7C9FEABA105}">
      <dsp:nvSpPr>
        <dsp:cNvPr id="0" name=""/>
        <dsp:cNvSpPr/>
      </dsp:nvSpPr>
      <dsp:spPr>
        <a:xfrm>
          <a:off x="0" y="3303354"/>
          <a:ext cx="77182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9025" tIns="333248" rIns="5990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Características inherentes del producto</a:t>
          </a:r>
        </a:p>
      </dsp:txBody>
      <dsp:txXfrm>
        <a:off x="0" y="3303354"/>
        <a:ext cx="7718287" cy="680400"/>
      </dsp:txXfrm>
    </dsp:sp>
    <dsp:sp modelId="{907E3F60-2F88-4D5A-BFB7-5C940B994DD9}">
      <dsp:nvSpPr>
        <dsp:cNvPr id="0" name=""/>
        <dsp:cNvSpPr/>
      </dsp:nvSpPr>
      <dsp:spPr>
        <a:xfrm>
          <a:off x="385914" y="3067194"/>
          <a:ext cx="540280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4213" tIns="0" rIns="2042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Vista de producto</a:t>
          </a:r>
        </a:p>
      </dsp:txBody>
      <dsp:txXfrm>
        <a:off x="408971" y="3090251"/>
        <a:ext cx="5356686" cy="426206"/>
      </dsp:txXfrm>
    </dsp:sp>
    <dsp:sp modelId="{88D4B1E5-2179-4F94-8295-E2ADC67F2366}">
      <dsp:nvSpPr>
        <dsp:cNvPr id="0" name=""/>
        <dsp:cNvSpPr/>
      </dsp:nvSpPr>
      <dsp:spPr>
        <a:xfrm>
          <a:off x="0" y="4306314"/>
          <a:ext cx="77182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9025" tIns="333248" rIns="5990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Valor monetario</a:t>
          </a:r>
        </a:p>
      </dsp:txBody>
      <dsp:txXfrm>
        <a:off x="0" y="4306314"/>
        <a:ext cx="7718287" cy="680400"/>
      </dsp:txXfrm>
    </dsp:sp>
    <dsp:sp modelId="{0DED3A56-0FA5-41B4-8A3A-C96F9073F9F3}">
      <dsp:nvSpPr>
        <dsp:cNvPr id="0" name=""/>
        <dsp:cNvSpPr/>
      </dsp:nvSpPr>
      <dsp:spPr>
        <a:xfrm>
          <a:off x="385914" y="4070154"/>
          <a:ext cx="540280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4213" tIns="0" rIns="2042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Vista basada en valor</a:t>
          </a:r>
        </a:p>
      </dsp:txBody>
      <dsp:txXfrm>
        <a:off x="408971" y="4093211"/>
        <a:ext cx="535668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97321-33C9-44B8-9F5E-203019C632B4}">
      <dsp:nvSpPr>
        <dsp:cNvPr id="0" name=""/>
        <dsp:cNvSpPr/>
      </dsp:nvSpPr>
      <dsp:spPr>
        <a:xfrm>
          <a:off x="4507607" y="3007041"/>
          <a:ext cx="3530386" cy="40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237"/>
              </a:lnTo>
              <a:lnTo>
                <a:pt x="3530386" y="204237"/>
              </a:lnTo>
              <a:lnTo>
                <a:pt x="3530386" y="4084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C64F1-BEA1-40B1-9036-B2D8EED1B189}">
      <dsp:nvSpPr>
        <dsp:cNvPr id="0" name=""/>
        <dsp:cNvSpPr/>
      </dsp:nvSpPr>
      <dsp:spPr>
        <a:xfrm>
          <a:off x="4507607" y="3007041"/>
          <a:ext cx="1176795" cy="408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237"/>
              </a:lnTo>
              <a:lnTo>
                <a:pt x="1176795" y="204237"/>
              </a:lnTo>
              <a:lnTo>
                <a:pt x="1176795" y="4084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9B768-BF12-4DC3-B503-B4C4FE6556F4}">
      <dsp:nvSpPr>
        <dsp:cNvPr id="0" name=""/>
        <dsp:cNvSpPr/>
      </dsp:nvSpPr>
      <dsp:spPr>
        <a:xfrm>
          <a:off x="3330812" y="3007041"/>
          <a:ext cx="1176795" cy="408474"/>
        </a:xfrm>
        <a:custGeom>
          <a:avLst/>
          <a:gdLst/>
          <a:ahLst/>
          <a:cxnLst/>
          <a:rect l="0" t="0" r="0" b="0"/>
          <a:pathLst>
            <a:path>
              <a:moveTo>
                <a:pt x="1176795" y="0"/>
              </a:moveTo>
              <a:lnTo>
                <a:pt x="1176795" y="204237"/>
              </a:lnTo>
              <a:lnTo>
                <a:pt x="0" y="204237"/>
              </a:lnTo>
              <a:lnTo>
                <a:pt x="0" y="4084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5438D-0595-431A-90F8-04E056BA6CF2}">
      <dsp:nvSpPr>
        <dsp:cNvPr id="0" name=""/>
        <dsp:cNvSpPr/>
      </dsp:nvSpPr>
      <dsp:spPr>
        <a:xfrm>
          <a:off x="977221" y="3007041"/>
          <a:ext cx="3530386" cy="408474"/>
        </a:xfrm>
        <a:custGeom>
          <a:avLst/>
          <a:gdLst/>
          <a:ahLst/>
          <a:cxnLst/>
          <a:rect l="0" t="0" r="0" b="0"/>
          <a:pathLst>
            <a:path>
              <a:moveTo>
                <a:pt x="3530386" y="0"/>
              </a:moveTo>
              <a:lnTo>
                <a:pt x="3530386" y="204237"/>
              </a:lnTo>
              <a:lnTo>
                <a:pt x="0" y="204237"/>
              </a:lnTo>
              <a:lnTo>
                <a:pt x="0" y="4084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2B497-9DA2-40C2-A0A1-AC018B36FC44}">
      <dsp:nvSpPr>
        <dsp:cNvPr id="0" name=""/>
        <dsp:cNvSpPr/>
      </dsp:nvSpPr>
      <dsp:spPr>
        <a:xfrm>
          <a:off x="3251568" y="2034483"/>
          <a:ext cx="2512078" cy="972558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 Narrow" panose="020B0606020202030204" pitchFamily="34" charset="0"/>
            </a:rPr>
            <a:t>Calidad DEBE SER</a:t>
          </a:r>
        </a:p>
      </dsp:txBody>
      <dsp:txXfrm>
        <a:off x="3251568" y="2034483"/>
        <a:ext cx="2512078" cy="972558"/>
      </dsp:txXfrm>
    </dsp:sp>
    <dsp:sp modelId="{090783B2-8247-4078-A088-3D763133F6BD}">
      <dsp:nvSpPr>
        <dsp:cNvPr id="0" name=""/>
        <dsp:cNvSpPr/>
      </dsp:nvSpPr>
      <dsp:spPr>
        <a:xfrm>
          <a:off x="4663" y="3415515"/>
          <a:ext cx="1945116" cy="972558"/>
        </a:xfrm>
        <a:prstGeom prst="rect">
          <a:avLst/>
        </a:prstGeom>
        <a:solidFill>
          <a:srgbClr val="4E7CD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 Narrow" panose="020B0606020202030204" pitchFamily="34" charset="0"/>
            </a:rPr>
            <a:t>Definida</a:t>
          </a:r>
        </a:p>
      </dsp:txBody>
      <dsp:txXfrm>
        <a:off x="4663" y="3415515"/>
        <a:ext cx="1945116" cy="972558"/>
      </dsp:txXfrm>
    </dsp:sp>
    <dsp:sp modelId="{EA849C23-73C6-40A1-9B21-167B0EFAAFA6}">
      <dsp:nvSpPr>
        <dsp:cNvPr id="0" name=""/>
        <dsp:cNvSpPr/>
      </dsp:nvSpPr>
      <dsp:spPr>
        <a:xfrm>
          <a:off x="2358254" y="3415515"/>
          <a:ext cx="1945116" cy="972558"/>
        </a:xfrm>
        <a:prstGeom prst="rect">
          <a:avLst/>
        </a:prstGeom>
        <a:solidFill>
          <a:srgbClr val="4E7CDD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 Narrow" panose="020B0606020202030204" pitchFamily="34" charset="0"/>
            </a:rPr>
            <a:t>Especificada</a:t>
          </a:r>
        </a:p>
      </dsp:txBody>
      <dsp:txXfrm>
        <a:off x="2358254" y="3415515"/>
        <a:ext cx="1945116" cy="972558"/>
      </dsp:txXfrm>
    </dsp:sp>
    <dsp:sp modelId="{90EC3CEF-94DF-44A5-9BB7-52DC4C8CC78B}">
      <dsp:nvSpPr>
        <dsp:cNvPr id="0" name=""/>
        <dsp:cNvSpPr/>
      </dsp:nvSpPr>
      <dsp:spPr>
        <a:xfrm>
          <a:off x="4711844" y="3415515"/>
          <a:ext cx="1945116" cy="972558"/>
        </a:xfrm>
        <a:prstGeom prst="rect">
          <a:avLst/>
        </a:prstGeom>
        <a:solidFill>
          <a:srgbClr val="4E7CD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 Narrow" panose="020B0606020202030204" pitchFamily="34" charset="0"/>
            </a:rPr>
            <a:t>Gestionada</a:t>
          </a:r>
        </a:p>
      </dsp:txBody>
      <dsp:txXfrm>
        <a:off x="4711844" y="3415515"/>
        <a:ext cx="1945116" cy="972558"/>
      </dsp:txXfrm>
    </dsp:sp>
    <dsp:sp modelId="{57E405AB-70E0-4045-9D0C-53FF9343CFB4}">
      <dsp:nvSpPr>
        <dsp:cNvPr id="0" name=""/>
        <dsp:cNvSpPr/>
      </dsp:nvSpPr>
      <dsp:spPr>
        <a:xfrm>
          <a:off x="7065435" y="3415515"/>
          <a:ext cx="1945116" cy="972558"/>
        </a:xfrm>
        <a:prstGeom prst="rect">
          <a:avLst/>
        </a:prstGeom>
        <a:solidFill>
          <a:srgbClr val="4E7CD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Arial Narrow" panose="020B0606020202030204" pitchFamily="34" charset="0"/>
            </a:rPr>
            <a:t>Responsabilidad  conjunta</a:t>
          </a:r>
        </a:p>
      </dsp:txBody>
      <dsp:txXfrm>
        <a:off x="7065435" y="3415515"/>
        <a:ext cx="1945116" cy="972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46466-162D-4D79-A1EF-9914F989B33C}">
      <dsp:nvSpPr>
        <dsp:cNvPr id="0" name=""/>
        <dsp:cNvSpPr/>
      </dsp:nvSpPr>
      <dsp:spPr>
        <a:xfrm>
          <a:off x="3603073" y="1979"/>
          <a:ext cx="1317208" cy="878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Factor</a:t>
          </a:r>
        </a:p>
      </dsp:txBody>
      <dsp:txXfrm>
        <a:off x="3628793" y="27699"/>
        <a:ext cx="1265768" cy="826698"/>
      </dsp:txXfrm>
    </dsp:sp>
    <dsp:sp modelId="{D3900057-D0F3-414B-9C63-68032FA216CC}">
      <dsp:nvSpPr>
        <dsp:cNvPr id="0" name=""/>
        <dsp:cNvSpPr/>
      </dsp:nvSpPr>
      <dsp:spPr>
        <a:xfrm>
          <a:off x="2549307" y="880118"/>
          <a:ext cx="1712370" cy="351255"/>
        </a:xfrm>
        <a:custGeom>
          <a:avLst/>
          <a:gdLst/>
          <a:ahLst/>
          <a:cxnLst/>
          <a:rect l="0" t="0" r="0" b="0"/>
          <a:pathLst>
            <a:path>
              <a:moveTo>
                <a:pt x="1712370" y="0"/>
              </a:moveTo>
              <a:lnTo>
                <a:pt x="1712370" y="175627"/>
              </a:lnTo>
              <a:lnTo>
                <a:pt x="0" y="175627"/>
              </a:lnTo>
              <a:lnTo>
                <a:pt x="0" y="351255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88B4E-D2C5-4FD1-9090-001C2F826DCA}">
      <dsp:nvSpPr>
        <dsp:cNvPr id="0" name=""/>
        <dsp:cNvSpPr/>
      </dsp:nvSpPr>
      <dsp:spPr>
        <a:xfrm>
          <a:off x="1890703" y="1231373"/>
          <a:ext cx="1317208" cy="8781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Criterio</a:t>
          </a:r>
        </a:p>
      </dsp:txBody>
      <dsp:txXfrm>
        <a:off x="1916423" y="1257093"/>
        <a:ext cx="1265768" cy="826698"/>
      </dsp:txXfrm>
    </dsp:sp>
    <dsp:sp modelId="{62F5FCC4-963C-4386-AB32-B4681CFB8389}">
      <dsp:nvSpPr>
        <dsp:cNvPr id="0" name=""/>
        <dsp:cNvSpPr/>
      </dsp:nvSpPr>
      <dsp:spPr>
        <a:xfrm>
          <a:off x="4215958" y="880118"/>
          <a:ext cx="91440" cy="3512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255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98DE1-7302-41DB-9B51-18388EE34A5F}">
      <dsp:nvSpPr>
        <dsp:cNvPr id="0" name=""/>
        <dsp:cNvSpPr/>
      </dsp:nvSpPr>
      <dsp:spPr>
        <a:xfrm>
          <a:off x="3603073" y="1231373"/>
          <a:ext cx="1317208" cy="8781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Criterio</a:t>
          </a:r>
        </a:p>
      </dsp:txBody>
      <dsp:txXfrm>
        <a:off x="3628793" y="1257093"/>
        <a:ext cx="1265768" cy="826698"/>
      </dsp:txXfrm>
    </dsp:sp>
    <dsp:sp modelId="{1286D4AC-5609-442D-B78D-EF0EA487FEE8}">
      <dsp:nvSpPr>
        <dsp:cNvPr id="0" name=""/>
        <dsp:cNvSpPr/>
      </dsp:nvSpPr>
      <dsp:spPr>
        <a:xfrm>
          <a:off x="2549307" y="2109512"/>
          <a:ext cx="1712370" cy="351255"/>
        </a:xfrm>
        <a:custGeom>
          <a:avLst/>
          <a:gdLst/>
          <a:ahLst/>
          <a:cxnLst/>
          <a:rect l="0" t="0" r="0" b="0"/>
          <a:pathLst>
            <a:path>
              <a:moveTo>
                <a:pt x="1712370" y="0"/>
              </a:moveTo>
              <a:lnTo>
                <a:pt x="1712370" y="175627"/>
              </a:lnTo>
              <a:lnTo>
                <a:pt x="0" y="175627"/>
              </a:lnTo>
              <a:lnTo>
                <a:pt x="0" y="351255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19D72-6746-4E3C-89CB-9296E950849D}">
      <dsp:nvSpPr>
        <dsp:cNvPr id="0" name=""/>
        <dsp:cNvSpPr/>
      </dsp:nvSpPr>
      <dsp:spPr>
        <a:xfrm>
          <a:off x="1890703" y="2460767"/>
          <a:ext cx="1317208" cy="878138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Métrica</a:t>
          </a:r>
        </a:p>
      </dsp:txBody>
      <dsp:txXfrm>
        <a:off x="1916423" y="2486487"/>
        <a:ext cx="1265768" cy="826698"/>
      </dsp:txXfrm>
    </dsp:sp>
    <dsp:sp modelId="{1289C400-724D-4B0A-8730-B5521C1F1B0C}">
      <dsp:nvSpPr>
        <dsp:cNvPr id="0" name=""/>
        <dsp:cNvSpPr/>
      </dsp:nvSpPr>
      <dsp:spPr>
        <a:xfrm>
          <a:off x="4215958" y="2109512"/>
          <a:ext cx="91440" cy="3512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1255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504E4-E755-40F7-ADE0-A07DFBDE9A98}">
      <dsp:nvSpPr>
        <dsp:cNvPr id="0" name=""/>
        <dsp:cNvSpPr/>
      </dsp:nvSpPr>
      <dsp:spPr>
        <a:xfrm>
          <a:off x="3603073" y="2460767"/>
          <a:ext cx="1317208" cy="878138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Métrica</a:t>
          </a:r>
        </a:p>
      </dsp:txBody>
      <dsp:txXfrm>
        <a:off x="3628793" y="2486487"/>
        <a:ext cx="1265768" cy="826698"/>
      </dsp:txXfrm>
    </dsp:sp>
    <dsp:sp modelId="{57C758B2-B806-4BD9-8689-B6BB93CC8F1B}">
      <dsp:nvSpPr>
        <dsp:cNvPr id="0" name=""/>
        <dsp:cNvSpPr/>
      </dsp:nvSpPr>
      <dsp:spPr>
        <a:xfrm>
          <a:off x="4261678" y="2109512"/>
          <a:ext cx="1712370" cy="35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27"/>
              </a:lnTo>
              <a:lnTo>
                <a:pt x="1712370" y="175627"/>
              </a:lnTo>
              <a:lnTo>
                <a:pt x="1712370" y="351255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409BA-4BA3-4C83-AEA9-67FD6C3FEDD3}">
      <dsp:nvSpPr>
        <dsp:cNvPr id="0" name=""/>
        <dsp:cNvSpPr/>
      </dsp:nvSpPr>
      <dsp:spPr>
        <a:xfrm>
          <a:off x="5315444" y="2460767"/>
          <a:ext cx="1317208" cy="878138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Métrica</a:t>
          </a:r>
        </a:p>
      </dsp:txBody>
      <dsp:txXfrm>
        <a:off x="5341164" y="2486487"/>
        <a:ext cx="1265768" cy="826698"/>
      </dsp:txXfrm>
    </dsp:sp>
    <dsp:sp modelId="{81E3079E-7060-4172-9022-3FFFB2D1F556}">
      <dsp:nvSpPr>
        <dsp:cNvPr id="0" name=""/>
        <dsp:cNvSpPr/>
      </dsp:nvSpPr>
      <dsp:spPr>
        <a:xfrm>
          <a:off x="4261678" y="880118"/>
          <a:ext cx="1712370" cy="351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627"/>
              </a:lnTo>
              <a:lnTo>
                <a:pt x="1712370" y="175627"/>
              </a:lnTo>
              <a:lnTo>
                <a:pt x="1712370" y="351255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CA47-75B2-40B4-A561-F4E27C2D7098}">
      <dsp:nvSpPr>
        <dsp:cNvPr id="0" name=""/>
        <dsp:cNvSpPr/>
      </dsp:nvSpPr>
      <dsp:spPr>
        <a:xfrm>
          <a:off x="5315444" y="1231373"/>
          <a:ext cx="1317208" cy="87813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>
              <a:latin typeface="Arial Narrow" panose="020B0606020202030204" pitchFamily="34" charset="0"/>
            </a:rPr>
            <a:t>Criterio</a:t>
          </a:r>
        </a:p>
      </dsp:txBody>
      <dsp:txXfrm>
        <a:off x="5341164" y="1257093"/>
        <a:ext cx="1265768" cy="8266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46466-162D-4D79-A1EF-9914F989B33C}">
      <dsp:nvSpPr>
        <dsp:cNvPr id="0" name=""/>
        <dsp:cNvSpPr/>
      </dsp:nvSpPr>
      <dsp:spPr>
        <a:xfrm>
          <a:off x="2628242" y="830"/>
          <a:ext cx="1403138" cy="935425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arrow" panose="020B0606020202030204" pitchFamily="34" charset="0"/>
            </a:rPr>
            <a:t>Correctitud</a:t>
          </a:r>
          <a:endParaRPr lang="es-ES" sz="2000" kern="1200" dirty="0">
            <a:latin typeface="Arial Narrow" panose="020B0606020202030204" pitchFamily="34" charset="0"/>
          </a:endParaRPr>
        </a:p>
      </dsp:txBody>
      <dsp:txXfrm>
        <a:off x="2655640" y="28228"/>
        <a:ext cx="1348342" cy="880629"/>
      </dsp:txXfrm>
    </dsp:sp>
    <dsp:sp modelId="{D3900057-D0F3-414B-9C63-68032FA216CC}">
      <dsp:nvSpPr>
        <dsp:cNvPr id="0" name=""/>
        <dsp:cNvSpPr/>
      </dsp:nvSpPr>
      <dsp:spPr>
        <a:xfrm>
          <a:off x="1505731" y="936255"/>
          <a:ext cx="1824079" cy="374170"/>
        </a:xfrm>
        <a:custGeom>
          <a:avLst/>
          <a:gdLst/>
          <a:ahLst/>
          <a:cxnLst/>
          <a:rect l="0" t="0" r="0" b="0"/>
          <a:pathLst>
            <a:path>
              <a:moveTo>
                <a:pt x="1824079" y="0"/>
              </a:moveTo>
              <a:lnTo>
                <a:pt x="1824079" y="187085"/>
              </a:lnTo>
              <a:lnTo>
                <a:pt x="0" y="187085"/>
              </a:lnTo>
              <a:lnTo>
                <a:pt x="0" y="37417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88B4E-D2C5-4FD1-9090-001C2F826DCA}">
      <dsp:nvSpPr>
        <dsp:cNvPr id="0" name=""/>
        <dsp:cNvSpPr/>
      </dsp:nvSpPr>
      <dsp:spPr>
        <a:xfrm>
          <a:off x="804162" y="1310426"/>
          <a:ext cx="1403138" cy="93542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Trazabilidad</a:t>
          </a:r>
        </a:p>
      </dsp:txBody>
      <dsp:txXfrm>
        <a:off x="831560" y="1337824"/>
        <a:ext cx="1348342" cy="880629"/>
      </dsp:txXfrm>
    </dsp:sp>
    <dsp:sp modelId="{62F5FCC4-963C-4386-AB32-B4681CFB8389}">
      <dsp:nvSpPr>
        <dsp:cNvPr id="0" name=""/>
        <dsp:cNvSpPr/>
      </dsp:nvSpPr>
      <dsp:spPr>
        <a:xfrm>
          <a:off x="3284091" y="936255"/>
          <a:ext cx="91440" cy="3741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17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98DE1-7302-41DB-9B51-18388EE34A5F}">
      <dsp:nvSpPr>
        <dsp:cNvPr id="0" name=""/>
        <dsp:cNvSpPr/>
      </dsp:nvSpPr>
      <dsp:spPr>
        <a:xfrm>
          <a:off x="2628242" y="1310426"/>
          <a:ext cx="1403138" cy="93542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Completitud</a:t>
          </a:r>
        </a:p>
      </dsp:txBody>
      <dsp:txXfrm>
        <a:off x="2655640" y="1337824"/>
        <a:ext cx="1348342" cy="880629"/>
      </dsp:txXfrm>
    </dsp:sp>
    <dsp:sp modelId="{81E3079E-7060-4172-9022-3FFFB2D1F556}">
      <dsp:nvSpPr>
        <dsp:cNvPr id="0" name=""/>
        <dsp:cNvSpPr/>
      </dsp:nvSpPr>
      <dsp:spPr>
        <a:xfrm>
          <a:off x="3329811" y="936255"/>
          <a:ext cx="1824079" cy="374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85"/>
              </a:lnTo>
              <a:lnTo>
                <a:pt x="1824079" y="187085"/>
              </a:lnTo>
              <a:lnTo>
                <a:pt x="1824079" y="37417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CA47-75B2-40B4-A561-F4E27C2D7098}">
      <dsp:nvSpPr>
        <dsp:cNvPr id="0" name=""/>
        <dsp:cNvSpPr/>
      </dsp:nvSpPr>
      <dsp:spPr>
        <a:xfrm>
          <a:off x="4452322" y="1310426"/>
          <a:ext cx="1403138" cy="93542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Consistencia</a:t>
          </a:r>
        </a:p>
      </dsp:txBody>
      <dsp:txXfrm>
        <a:off x="4479720" y="1337824"/>
        <a:ext cx="1348342" cy="8806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46466-162D-4D79-A1EF-9914F989B33C}">
      <dsp:nvSpPr>
        <dsp:cNvPr id="0" name=""/>
        <dsp:cNvSpPr/>
      </dsp:nvSpPr>
      <dsp:spPr>
        <a:xfrm>
          <a:off x="2628242" y="830"/>
          <a:ext cx="1403138" cy="935425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Confiablidad</a:t>
          </a:r>
        </a:p>
      </dsp:txBody>
      <dsp:txXfrm>
        <a:off x="2655640" y="28228"/>
        <a:ext cx="1348342" cy="880629"/>
      </dsp:txXfrm>
    </dsp:sp>
    <dsp:sp modelId="{62F5FCC4-963C-4386-AB32-B4681CFB8389}">
      <dsp:nvSpPr>
        <dsp:cNvPr id="0" name=""/>
        <dsp:cNvSpPr/>
      </dsp:nvSpPr>
      <dsp:spPr>
        <a:xfrm>
          <a:off x="2417771" y="936255"/>
          <a:ext cx="912039" cy="374170"/>
        </a:xfrm>
        <a:custGeom>
          <a:avLst/>
          <a:gdLst/>
          <a:ahLst/>
          <a:cxnLst/>
          <a:rect l="0" t="0" r="0" b="0"/>
          <a:pathLst>
            <a:path>
              <a:moveTo>
                <a:pt x="912039" y="0"/>
              </a:moveTo>
              <a:lnTo>
                <a:pt x="912039" y="187085"/>
              </a:lnTo>
              <a:lnTo>
                <a:pt x="0" y="187085"/>
              </a:lnTo>
              <a:lnTo>
                <a:pt x="0" y="37417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98DE1-7302-41DB-9B51-18388EE34A5F}">
      <dsp:nvSpPr>
        <dsp:cNvPr id="0" name=""/>
        <dsp:cNvSpPr/>
      </dsp:nvSpPr>
      <dsp:spPr>
        <a:xfrm>
          <a:off x="1716202" y="1310426"/>
          <a:ext cx="1403138" cy="93542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Precisión</a:t>
          </a:r>
        </a:p>
      </dsp:txBody>
      <dsp:txXfrm>
        <a:off x="1743600" y="1337824"/>
        <a:ext cx="1348342" cy="880629"/>
      </dsp:txXfrm>
    </dsp:sp>
    <dsp:sp modelId="{81E3079E-7060-4172-9022-3FFFB2D1F556}">
      <dsp:nvSpPr>
        <dsp:cNvPr id="0" name=""/>
        <dsp:cNvSpPr/>
      </dsp:nvSpPr>
      <dsp:spPr>
        <a:xfrm>
          <a:off x="3329811" y="936255"/>
          <a:ext cx="912039" cy="374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85"/>
              </a:lnTo>
              <a:lnTo>
                <a:pt x="912039" y="187085"/>
              </a:lnTo>
              <a:lnTo>
                <a:pt x="912039" y="37417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CA47-75B2-40B4-A561-F4E27C2D7098}">
      <dsp:nvSpPr>
        <dsp:cNvPr id="0" name=""/>
        <dsp:cNvSpPr/>
      </dsp:nvSpPr>
      <dsp:spPr>
        <a:xfrm>
          <a:off x="3540282" y="1310426"/>
          <a:ext cx="1403138" cy="93542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arrow" panose="020B0606020202030204" pitchFamily="34" charset="0"/>
            </a:rPr>
            <a:t>Tolerancia a error</a:t>
          </a:r>
        </a:p>
      </dsp:txBody>
      <dsp:txXfrm>
        <a:off x="3567680" y="1337824"/>
        <a:ext cx="1348342" cy="8806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46466-162D-4D79-A1EF-9914F989B33C}">
      <dsp:nvSpPr>
        <dsp:cNvPr id="0" name=""/>
        <dsp:cNvSpPr/>
      </dsp:nvSpPr>
      <dsp:spPr>
        <a:xfrm>
          <a:off x="4688522" y="569642"/>
          <a:ext cx="1442215" cy="9614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Calidad Interna y Externa</a:t>
          </a:r>
        </a:p>
      </dsp:txBody>
      <dsp:txXfrm>
        <a:off x="4716683" y="597803"/>
        <a:ext cx="1385893" cy="905155"/>
      </dsp:txXfrm>
    </dsp:sp>
    <dsp:sp modelId="{D3900057-D0F3-414B-9C63-68032FA216CC}">
      <dsp:nvSpPr>
        <dsp:cNvPr id="0" name=""/>
        <dsp:cNvSpPr/>
      </dsp:nvSpPr>
      <dsp:spPr>
        <a:xfrm>
          <a:off x="722428" y="1531120"/>
          <a:ext cx="4687201" cy="384590"/>
        </a:xfrm>
        <a:custGeom>
          <a:avLst/>
          <a:gdLst/>
          <a:ahLst/>
          <a:cxnLst/>
          <a:rect l="0" t="0" r="0" b="0"/>
          <a:pathLst>
            <a:path>
              <a:moveTo>
                <a:pt x="4687201" y="0"/>
              </a:moveTo>
              <a:lnTo>
                <a:pt x="4687201" y="192295"/>
              </a:lnTo>
              <a:lnTo>
                <a:pt x="0" y="192295"/>
              </a:lnTo>
              <a:lnTo>
                <a:pt x="0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88B4E-D2C5-4FD1-9090-001C2F826DCA}">
      <dsp:nvSpPr>
        <dsp:cNvPr id="0" name=""/>
        <dsp:cNvSpPr/>
      </dsp:nvSpPr>
      <dsp:spPr>
        <a:xfrm>
          <a:off x="1320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Funcionalidad</a:t>
          </a:r>
        </a:p>
      </dsp:txBody>
      <dsp:txXfrm>
        <a:off x="29481" y="1943871"/>
        <a:ext cx="1385893" cy="905155"/>
      </dsp:txXfrm>
    </dsp:sp>
    <dsp:sp modelId="{B34CF476-52B5-41DD-AB66-121396823F2B}">
      <dsp:nvSpPr>
        <dsp:cNvPr id="0" name=""/>
        <dsp:cNvSpPr/>
      </dsp:nvSpPr>
      <dsp:spPr>
        <a:xfrm>
          <a:off x="676708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9011B-622C-439C-8636-2BD4FB7A216A}">
      <dsp:nvSpPr>
        <dsp:cNvPr id="0" name=""/>
        <dsp:cNvSpPr/>
      </dsp:nvSpPr>
      <dsp:spPr>
        <a:xfrm>
          <a:off x="1320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Aplicabilidad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Precisión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Interoperabilidad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Seguridad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29481" y="3289939"/>
        <a:ext cx="1385893" cy="905155"/>
      </dsp:txXfrm>
    </dsp:sp>
    <dsp:sp modelId="{62F5FCC4-963C-4386-AB32-B4681CFB8389}">
      <dsp:nvSpPr>
        <dsp:cNvPr id="0" name=""/>
        <dsp:cNvSpPr/>
      </dsp:nvSpPr>
      <dsp:spPr>
        <a:xfrm>
          <a:off x="2597309" y="1531120"/>
          <a:ext cx="2812320" cy="384590"/>
        </a:xfrm>
        <a:custGeom>
          <a:avLst/>
          <a:gdLst/>
          <a:ahLst/>
          <a:cxnLst/>
          <a:rect l="0" t="0" r="0" b="0"/>
          <a:pathLst>
            <a:path>
              <a:moveTo>
                <a:pt x="2812320" y="0"/>
              </a:moveTo>
              <a:lnTo>
                <a:pt x="2812320" y="192295"/>
              </a:lnTo>
              <a:lnTo>
                <a:pt x="0" y="192295"/>
              </a:lnTo>
              <a:lnTo>
                <a:pt x="0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98DE1-7302-41DB-9B51-18388EE34A5F}">
      <dsp:nvSpPr>
        <dsp:cNvPr id="0" name=""/>
        <dsp:cNvSpPr/>
      </dsp:nvSpPr>
      <dsp:spPr>
        <a:xfrm>
          <a:off x="1876201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Confiabilidad</a:t>
          </a:r>
        </a:p>
      </dsp:txBody>
      <dsp:txXfrm>
        <a:off x="1904362" y="1943871"/>
        <a:ext cx="1385893" cy="905155"/>
      </dsp:txXfrm>
    </dsp:sp>
    <dsp:sp modelId="{1286D4AC-5609-442D-B78D-EF0EA487FEE8}">
      <dsp:nvSpPr>
        <dsp:cNvPr id="0" name=""/>
        <dsp:cNvSpPr/>
      </dsp:nvSpPr>
      <dsp:spPr>
        <a:xfrm>
          <a:off x="2551589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19D72-6746-4E3C-89CB-9296E950849D}">
      <dsp:nvSpPr>
        <dsp:cNvPr id="0" name=""/>
        <dsp:cNvSpPr/>
      </dsp:nvSpPr>
      <dsp:spPr>
        <a:xfrm>
          <a:off x="1876201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Madurez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Tolerancia a fallos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Recuperabilidad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1904362" y="3289939"/>
        <a:ext cx="1385893" cy="905155"/>
      </dsp:txXfrm>
    </dsp:sp>
    <dsp:sp modelId="{81E3079E-7060-4172-9022-3FFFB2D1F556}">
      <dsp:nvSpPr>
        <dsp:cNvPr id="0" name=""/>
        <dsp:cNvSpPr/>
      </dsp:nvSpPr>
      <dsp:spPr>
        <a:xfrm>
          <a:off x="4472189" y="1531120"/>
          <a:ext cx="937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937440" y="0"/>
              </a:moveTo>
              <a:lnTo>
                <a:pt x="937440" y="192295"/>
              </a:lnTo>
              <a:lnTo>
                <a:pt x="0" y="192295"/>
              </a:lnTo>
              <a:lnTo>
                <a:pt x="0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2CA47-75B2-40B4-A561-F4E27C2D7098}">
      <dsp:nvSpPr>
        <dsp:cNvPr id="0" name=""/>
        <dsp:cNvSpPr/>
      </dsp:nvSpPr>
      <dsp:spPr>
        <a:xfrm>
          <a:off x="3751081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Usabilidad</a:t>
          </a:r>
        </a:p>
      </dsp:txBody>
      <dsp:txXfrm>
        <a:off x="3779242" y="1943871"/>
        <a:ext cx="1385893" cy="905155"/>
      </dsp:txXfrm>
    </dsp:sp>
    <dsp:sp modelId="{D046ECEE-C64E-4916-BA2E-717403B97DC9}">
      <dsp:nvSpPr>
        <dsp:cNvPr id="0" name=""/>
        <dsp:cNvSpPr/>
      </dsp:nvSpPr>
      <dsp:spPr>
        <a:xfrm>
          <a:off x="4426469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C0AE-ADCE-45BA-B959-4D670FB3E004}">
      <dsp:nvSpPr>
        <dsp:cNvPr id="0" name=""/>
        <dsp:cNvSpPr/>
      </dsp:nvSpPr>
      <dsp:spPr>
        <a:xfrm>
          <a:off x="3751081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Comprensibilidad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Facilidad de aprendizaje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Operabilidad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Atractividad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3779242" y="3289939"/>
        <a:ext cx="1385893" cy="905155"/>
      </dsp:txXfrm>
    </dsp:sp>
    <dsp:sp modelId="{957A31AD-0E50-43AB-8AF8-9F6D740A84C3}">
      <dsp:nvSpPr>
        <dsp:cNvPr id="0" name=""/>
        <dsp:cNvSpPr/>
      </dsp:nvSpPr>
      <dsp:spPr>
        <a:xfrm>
          <a:off x="5409630" y="1531120"/>
          <a:ext cx="937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295"/>
              </a:lnTo>
              <a:lnTo>
                <a:pt x="937440" y="192295"/>
              </a:lnTo>
              <a:lnTo>
                <a:pt x="937440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0D7ED-205D-4559-85F6-83F4DC6F3F10}">
      <dsp:nvSpPr>
        <dsp:cNvPr id="0" name=""/>
        <dsp:cNvSpPr/>
      </dsp:nvSpPr>
      <dsp:spPr>
        <a:xfrm>
          <a:off x="5625962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Eficiencia</a:t>
          </a:r>
        </a:p>
      </dsp:txBody>
      <dsp:txXfrm>
        <a:off x="5654123" y="1943871"/>
        <a:ext cx="1385893" cy="905155"/>
      </dsp:txXfrm>
    </dsp:sp>
    <dsp:sp modelId="{483849DF-C4CC-4F48-A5D6-4D2933CE1F53}">
      <dsp:nvSpPr>
        <dsp:cNvPr id="0" name=""/>
        <dsp:cNvSpPr/>
      </dsp:nvSpPr>
      <dsp:spPr>
        <a:xfrm>
          <a:off x="6301350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5F981-A623-41D0-B73B-3F466089E94D}">
      <dsp:nvSpPr>
        <dsp:cNvPr id="0" name=""/>
        <dsp:cNvSpPr/>
      </dsp:nvSpPr>
      <dsp:spPr>
        <a:xfrm>
          <a:off x="5625962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Comportamiento en el tiempo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Uso de recursos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5654123" y="3289939"/>
        <a:ext cx="1385893" cy="905155"/>
      </dsp:txXfrm>
    </dsp:sp>
    <dsp:sp modelId="{C8CCDF74-E215-4336-8D4C-DB737FA837C1}">
      <dsp:nvSpPr>
        <dsp:cNvPr id="0" name=""/>
        <dsp:cNvSpPr/>
      </dsp:nvSpPr>
      <dsp:spPr>
        <a:xfrm>
          <a:off x="5409630" y="1531120"/>
          <a:ext cx="2812320" cy="38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295"/>
              </a:lnTo>
              <a:lnTo>
                <a:pt x="2812320" y="192295"/>
              </a:lnTo>
              <a:lnTo>
                <a:pt x="2812320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E3BB3-5D19-4B10-BD6F-ABDC7A554B86}">
      <dsp:nvSpPr>
        <dsp:cNvPr id="0" name=""/>
        <dsp:cNvSpPr/>
      </dsp:nvSpPr>
      <dsp:spPr>
        <a:xfrm>
          <a:off x="7500842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Mantenibilidad</a:t>
          </a:r>
        </a:p>
      </dsp:txBody>
      <dsp:txXfrm>
        <a:off x="7529003" y="1943871"/>
        <a:ext cx="1385893" cy="905155"/>
      </dsp:txXfrm>
    </dsp:sp>
    <dsp:sp modelId="{3DBC887D-E919-4A90-99BB-36A2ADB45758}">
      <dsp:nvSpPr>
        <dsp:cNvPr id="0" name=""/>
        <dsp:cNvSpPr/>
      </dsp:nvSpPr>
      <dsp:spPr>
        <a:xfrm>
          <a:off x="8176230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49A31-8058-4FDC-9AB2-00BCA6C674EE}">
      <dsp:nvSpPr>
        <dsp:cNvPr id="0" name=""/>
        <dsp:cNvSpPr/>
      </dsp:nvSpPr>
      <dsp:spPr>
        <a:xfrm>
          <a:off x="7500842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Analizabilidad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Cambiabilidad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Estabilidad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Testeabilidad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7529003" y="3289939"/>
        <a:ext cx="1385893" cy="905155"/>
      </dsp:txXfrm>
    </dsp:sp>
    <dsp:sp modelId="{D7AA5ABC-DED7-4909-A3FD-2BD2CDF0508D}">
      <dsp:nvSpPr>
        <dsp:cNvPr id="0" name=""/>
        <dsp:cNvSpPr/>
      </dsp:nvSpPr>
      <dsp:spPr>
        <a:xfrm>
          <a:off x="5409630" y="1531120"/>
          <a:ext cx="4687201" cy="38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295"/>
              </a:lnTo>
              <a:lnTo>
                <a:pt x="4687201" y="192295"/>
              </a:lnTo>
              <a:lnTo>
                <a:pt x="4687201" y="38459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0C8F7-B322-45B8-A411-5FEE939F4541}">
      <dsp:nvSpPr>
        <dsp:cNvPr id="0" name=""/>
        <dsp:cNvSpPr/>
      </dsp:nvSpPr>
      <dsp:spPr>
        <a:xfrm>
          <a:off x="9375723" y="1915710"/>
          <a:ext cx="1442215" cy="96147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Narrow" panose="020B0606020202030204" pitchFamily="34" charset="0"/>
            </a:rPr>
            <a:t>Portabilidad</a:t>
          </a:r>
        </a:p>
      </dsp:txBody>
      <dsp:txXfrm>
        <a:off x="9403884" y="1943871"/>
        <a:ext cx="1385893" cy="905155"/>
      </dsp:txXfrm>
    </dsp:sp>
    <dsp:sp modelId="{8991507E-8502-4AF9-B804-6E4B612D39DC}">
      <dsp:nvSpPr>
        <dsp:cNvPr id="0" name=""/>
        <dsp:cNvSpPr/>
      </dsp:nvSpPr>
      <dsp:spPr>
        <a:xfrm>
          <a:off x="10051111" y="2877188"/>
          <a:ext cx="91440" cy="3845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45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A0828-E05C-42C4-A5F2-D2EFF3A2514C}">
      <dsp:nvSpPr>
        <dsp:cNvPr id="0" name=""/>
        <dsp:cNvSpPr/>
      </dsp:nvSpPr>
      <dsp:spPr>
        <a:xfrm>
          <a:off x="9375723" y="3261778"/>
          <a:ext cx="1442215" cy="961477"/>
        </a:xfrm>
        <a:prstGeom prst="roundRect">
          <a:avLst>
            <a:gd name="adj" fmla="val 10000"/>
          </a:avLst>
        </a:prstGeom>
        <a:solidFill>
          <a:srgbClr val="4E7CD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Adaptabilidad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Instalabilidad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Coexistencia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rial Narrow" panose="020B0606020202030204" pitchFamily="34" charset="0"/>
            </a:rPr>
            <a:t>Reemplazabilidad</a:t>
          </a:r>
          <a:endParaRPr lang="es-ES" sz="900" kern="1200" dirty="0">
            <a:latin typeface="Arial Narrow" panose="020B0606020202030204" pitchFamily="34" charset="0"/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>
              <a:latin typeface="Arial Narrow" panose="020B0606020202030204" pitchFamily="34" charset="0"/>
            </a:rPr>
            <a:t>Conformidad</a:t>
          </a:r>
        </a:p>
      </dsp:txBody>
      <dsp:txXfrm>
        <a:off x="9403884" y="3289939"/>
        <a:ext cx="1385893" cy="90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CC632-FCEA-4B03-94E8-37FB7A808A2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27FE5-A9D7-464B-87B0-4F6A799921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5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057CAB5-419B-D16F-C185-A2D3C653D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59053" y="1796807"/>
            <a:ext cx="70965" cy="326438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A07B88F-3442-88EF-4332-8188DAED77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944993" y="616688"/>
            <a:ext cx="5674686" cy="5667154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350248-3FB5-3C6F-8D72-BDEA02FE930A}"/>
              </a:ext>
            </a:extLst>
          </p:cNvPr>
          <p:cNvSpPr/>
          <p:nvPr userDrawn="1"/>
        </p:nvSpPr>
        <p:spPr>
          <a:xfrm>
            <a:off x="6398549" y="2788646"/>
            <a:ext cx="294796" cy="294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F0FCBE2-3DBD-0281-D2F5-F0C94CE8BC2D}"/>
              </a:ext>
            </a:extLst>
          </p:cNvPr>
          <p:cNvCxnSpPr>
            <a:cxnSpLocks/>
          </p:cNvCxnSpPr>
          <p:nvPr userDrawn="1"/>
        </p:nvCxnSpPr>
        <p:spPr>
          <a:xfrm>
            <a:off x="6996223" y="4106486"/>
            <a:ext cx="411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arcador de título 1">
            <a:extLst>
              <a:ext uri="{FF2B5EF4-FFF2-40B4-BE49-F238E27FC236}">
                <a16:creationId xmlns:a16="http://schemas.microsoft.com/office/drawing/2014/main" id="{F586EB83-3340-7C71-15A1-A44304B30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5809" y="2601411"/>
            <a:ext cx="4377817" cy="1306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3F9325FC-E030-BCB8-203E-374A8BE898B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937285" y="4305507"/>
            <a:ext cx="4356341" cy="614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2E45F7-DBA7-0067-88AC-2B33C1A8CB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8812" y="1206961"/>
            <a:ext cx="3375906" cy="5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2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B3D7-BB47-4474-A731-5247809CED71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1C372-8839-4A65-A597-F7106127201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92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72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34056" y="1846833"/>
            <a:ext cx="7723886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01951" y="3657727"/>
            <a:ext cx="7388097" cy="130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775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69151" y="1531811"/>
            <a:ext cx="3268979" cy="4745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942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3DD1D-D878-4B81-B707-D919E1C9E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D96CED-1AB1-48D0-8580-62FC35243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3B340B-2209-4427-BA7D-40D9079A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91A5-B1D1-42B7-A259-F61BE570C4A8}" type="datetimeFigureOut">
              <a:rPr lang="es-CL" smtClean="0"/>
              <a:t>26-03-2025</a:t>
            </a:fld>
            <a:endParaRPr lang="es-C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F2D2C0-AE81-42F0-BCEF-723D7430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2424A3-0A8C-488A-BC33-2B4778C5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0A07-A13E-4F58-9294-8D7C31CDD9DA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7392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01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355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02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239545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03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155881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/>
              <a:t>04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7877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6">
            <a:extLst>
              <a:ext uri="{FF2B5EF4-FFF2-40B4-BE49-F238E27FC236}">
                <a16:creationId xmlns:a16="http://schemas.microsoft.com/office/drawing/2014/main" id="{3387B960-FFF9-CB57-ACA9-C9E121325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5" y="551041"/>
            <a:ext cx="4916775" cy="469685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149A11D1-EAA1-0BB7-CFE5-9056CB346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15" y="1137571"/>
            <a:ext cx="4930746" cy="553006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BF3825-8CDE-15D1-473C-F04253CD9789}"/>
              </a:ext>
            </a:extLst>
          </p:cNvPr>
          <p:cNvSpPr/>
          <p:nvPr userDrawn="1"/>
        </p:nvSpPr>
        <p:spPr>
          <a:xfrm>
            <a:off x="0" y="0"/>
            <a:ext cx="552893" cy="552893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B8A2F42-00CA-3BF5-D8D0-4B68FE7E88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2714468" y="4342374"/>
            <a:ext cx="119408" cy="42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0"/>
            <a:ext cx="445970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89D0323-C2ED-C0E8-73FE-BEAB8CFEAEB8}"/>
              </a:ext>
            </a:extLst>
          </p:cNvPr>
          <p:cNvSpPr/>
          <p:nvPr userDrawn="1"/>
        </p:nvSpPr>
        <p:spPr>
          <a:xfrm>
            <a:off x="970947" y="900877"/>
            <a:ext cx="3748474" cy="5056245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A500616-0E5D-9D67-2AD4-83DFD6FEB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10929134" y="3487483"/>
            <a:ext cx="2392160" cy="133572"/>
          </a:xfrm>
          <a:prstGeom prst="rect">
            <a:avLst/>
          </a:prstGeom>
        </p:spPr>
      </p:pic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57429FB-BAB3-46DE-9370-D3C110C65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7466" y="2219158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F8D0BB2-7009-A53E-830B-0224847CA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77466" y="4008906"/>
            <a:ext cx="2805775" cy="746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Haz clic para modificar bajada</a:t>
            </a:r>
            <a:endParaRPr lang="es-CL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0600BA2-FE25-D617-556A-284E126C4526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214DF2C4-F04D-3C80-781C-59FD036C679C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6664B434-EC06-B2A1-112A-CFBBD91843D1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7" name="object 4">
              <a:extLst>
                <a:ext uri="{FF2B5EF4-FFF2-40B4-BE49-F238E27FC236}">
                  <a16:creationId xmlns:a16="http://schemas.microsoft.com/office/drawing/2014/main" id="{78BE0504-3454-CB76-4D2B-96730BFC194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E08B512B-19D5-31EE-38BB-ECE0FD6B8C78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6">
                <a:extLst>
                  <a:ext uri="{FF2B5EF4-FFF2-40B4-BE49-F238E27FC236}">
                    <a16:creationId xmlns:a16="http://schemas.microsoft.com/office/drawing/2014/main" id="{2816031D-2FBD-6D3D-C3AA-EDAC01B1B7B3}"/>
                  </a:ext>
                </a:extLst>
              </p:cNvPr>
              <p:cNvPicPr/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C188DE4-1C8A-750A-9834-317895F22B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414" y="1315256"/>
            <a:ext cx="119084" cy="42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6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0"/>
            <a:ext cx="115503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FD1A2D-962B-1B2F-8EFE-116133732487}"/>
              </a:ext>
            </a:extLst>
          </p:cNvPr>
          <p:cNvSpPr/>
          <p:nvPr userDrawn="1"/>
        </p:nvSpPr>
        <p:spPr>
          <a:xfrm>
            <a:off x="485631" y="405838"/>
            <a:ext cx="155636" cy="155636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sp>
        <p:nvSpPr>
          <p:cNvPr id="7" name="Marcador de texto 26">
            <a:extLst>
              <a:ext uri="{FF2B5EF4-FFF2-40B4-BE49-F238E27FC236}">
                <a16:creationId xmlns:a16="http://schemas.microsoft.com/office/drawing/2014/main" id="{FC12E6C9-B6C7-FBEC-A203-87F5181A3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0853" y="405838"/>
            <a:ext cx="4916775" cy="469685"/>
          </a:xfrm>
        </p:spPr>
        <p:txBody>
          <a:bodyPr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1CE8A453-8074-39A1-48E5-2C3C6BECA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10853" y="976146"/>
            <a:ext cx="4930746" cy="2818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D8A9F2-7C34-CC0C-4A65-766C6591434E}"/>
              </a:ext>
            </a:extLst>
          </p:cNvPr>
          <p:cNvSpPr/>
          <p:nvPr userDrawn="1"/>
        </p:nvSpPr>
        <p:spPr>
          <a:xfrm>
            <a:off x="11551912" y="483656"/>
            <a:ext cx="271438" cy="271438"/>
          </a:xfrm>
          <a:prstGeom prst="rect">
            <a:avLst/>
          </a:prstGeom>
          <a:solidFill>
            <a:srgbClr val="4E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27846E3-6C01-4C3F-2624-7CD8517C9846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F0FF35D2-A2FC-35AC-0158-8D26446D585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D52EE463-507D-0E89-A698-37B26D93221E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6" name="object 4">
              <a:extLst>
                <a:ext uri="{FF2B5EF4-FFF2-40B4-BE49-F238E27FC236}">
                  <a16:creationId xmlns:a16="http://schemas.microsoft.com/office/drawing/2014/main" id="{6C83F359-2517-926A-B7D0-D64B0F83FC19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21FEE031-C875-38D1-5382-9E6E11778AA5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6">
                <a:extLst>
                  <a:ext uri="{FF2B5EF4-FFF2-40B4-BE49-F238E27FC236}">
                    <a16:creationId xmlns:a16="http://schemas.microsoft.com/office/drawing/2014/main" id="{08F0296E-9087-FDE0-9CBF-6E89FE8D4121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533ECC16-DB92-D7AB-25D1-63F1F6931C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592" y="2244940"/>
            <a:ext cx="119084" cy="42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P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5D537A3-771A-B373-471B-2113C671CFB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F91E6D1-21AD-8149-634F-39874CDDB05F}"/>
              </a:ext>
            </a:extLst>
          </p:cNvPr>
          <p:cNvGrpSpPr/>
          <p:nvPr userDrawn="1"/>
        </p:nvGrpSpPr>
        <p:grpSpPr>
          <a:xfrm>
            <a:off x="2569595" y="5445627"/>
            <a:ext cx="7052811" cy="563479"/>
            <a:chOff x="1569453" y="5445627"/>
            <a:chExt cx="7052811" cy="56347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C7F6159-27FC-D37D-6948-67F8EE366A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69736" y="5445627"/>
              <a:ext cx="5052528" cy="563479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051E8F7-021B-497B-A676-8142240D8E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569453" y="5505450"/>
              <a:ext cx="1331493" cy="443831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BA44E097-D359-D78B-4054-E34A9D1A9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97179" y="2291644"/>
            <a:ext cx="3997641" cy="12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9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8C4651-2B5D-EA62-AC04-17BFDE1E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94B6F9-D351-5B1B-2766-68737957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60EAB-2F87-323A-DB12-7A3211AAE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4031C-1D81-E945-A028-78780D1B7DE5}" type="datetimeFigureOut">
              <a:rPr lang="es-CL" smtClean="0"/>
              <a:t>26-03-2025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1700A7-BE34-6E4B-B14E-9AFE52C9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9A16B8-55E4-4139-4DE1-4DF901B44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EC0DC-B55F-A543-ADED-336BFEE3FCE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30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5" r:id="rId5"/>
    <p:sldLayoutId id="2147483650" r:id="rId6"/>
    <p:sldLayoutId id="2147483651" r:id="rId7"/>
    <p:sldLayoutId id="2147483653" r:id="rId8"/>
    <p:sldLayoutId id="2147483652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BB4C7-D01B-3BCB-C12A-831C9291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Gestión de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2186185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Vista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Valor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13" y="1125061"/>
            <a:ext cx="11520927" cy="54476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s-MX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Visión de jefes de proyecto</a:t>
            </a:r>
          </a:p>
          <a:p>
            <a:pPr algn="just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Balancear requerimientos con presupuestos y plazos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Manejar conflictos originados en cambios en los requerimientos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Apoyar ciertas estrategias de desarrollo como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diseñar al costo y </a:t>
            </a:r>
            <a:r>
              <a:rPr lang="es-CL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adecuación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los requerimientos</a:t>
            </a:r>
          </a:p>
          <a:p>
            <a:pPr algn="just"/>
            <a:endParaRPr lang="es-CL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just"/>
            <a:r>
              <a:rPr lang="es-CL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Visión del comprador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Valor por el dinero para una organización particular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basa en evaluación de beneficios del producto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Independiente de características internas del producto</a:t>
            </a: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8948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9679018" cy="469685"/>
          </a:xfrm>
        </p:spPr>
        <p:txBody>
          <a:bodyPr/>
          <a:lstStyle/>
          <a:p>
            <a:r>
              <a:rPr lang="es-MX" dirty="0"/>
              <a:t>Aseguramiento de Calidad de Software (SQA)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36" y="1690577"/>
            <a:ext cx="11520927" cy="36625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s-CL" sz="2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Software </a:t>
            </a:r>
            <a:r>
              <a:rPr lang="es-CL" sz="2400" i="1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Quality</a:t>
            </a:r>
            <a:r>
              <a:rPr lang="es-CL" sz="2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s-CL" sz="2400" i="1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Assurance</a:t>
            </a:r>
            <a:r>
              <a:rPr lang="es-CL" sz="2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(SQA) </a:t>
            </a:r>
            <a:r>
              <a:rPr lang="es-CL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Acciones sistemáticas y planificadas requeridas para asegurar la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calidad de software.</a:t>
            </a:r>
          </a:p>
          <a:p>
            <a:pPr algn="just"/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Objetivos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Planificar, desarrollar y controlar el proceso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</a:t>
            </a:r>
            <a:r>
              <a:rPr lang="es-CL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verificación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lang="es-CL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validación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Actividades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Aplicación de métodos, </a:t>
            </a:r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revisiones e inspecciones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pruebas, aplicación de estándares, control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cambios, mediciones, registro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633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10563921" cy="469685"/>
          </a:xfrm>
        </p:spPr>
        <p:txBody>
          <a:bodyPr/>
          <a:lstStyle/>
          <a:p>
            <a:r>
              <a:rPr lang="es-MX" dirty="0"/>
              <a:t>Aseguramiento de Calidad de Software (SQA)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25" y="1519106"/>
            <a:ext cx="7322290" cy="372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Verificación</a:t>
            </a:r>
            <a:r>
              <a:rPr lang="es-MX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-&gt; ¿estamos construyendo el producto </a:t>
            </a:r>
            <a:r>
              <a:rPr lang="es-CL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correctamente? (</a:t>
            </a:r>
            <a:r>
              <a:rPr lang="en-US" sz="2800" i="1" dirty="0">
                <a:solidFill>
                  <a:srgbClr val="4E7CD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we building the product right</a:t>
            </a:r>
            <a:r>
              <a:rPr lang="en-US" sz="2800" dirty="0">
                <a:solidFill>
                  <a:srgbClr val="4E7CD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r>
              <a:rPr lang="en-US" sz="2800" dirty="0">
                <a:solidFill>
                  <a:srgbClr val="9933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Validación</a:t>
            </a:r>
            <a:r>
              <a:rPr lang="es-MX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-&gt; ¿estamos construyendo el producto </a:t>
            </a:r>
            <a:r>
              <a:rPr lang="es-CL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correcto? (</a:t>
            </a:r>
            <a:r>
              <a:rPr lang="en-US" sz="2800" i="1" dirty="0">
                <a:solidFill>
                  <a:srgbClr val="4E7CD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 we building the right product</a:t>
            </a:r>
            <a:r>
              <a:rPr lang="en-US" sz="2800" dirty="0">
                <a:solidFill>
                  <a:srgbClr val="4E7CD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es-MX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92" y="230959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7961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Principios</a:t>
            </a:r>
            <a:r>
              <a:rPr lang="en-US" dirty="0"/>
              <a:t> de SQA</a:t>
            </a:r>
          </a:p>
        </p:txBody>
      </p:sp>
      <p:graphicFrame>
        <p:nvGraphicFramePr>
          <p:cNvPr id="8" name="Diagrama 7" descr="Calidad DEBE SER&#10; Definida&#10; Especificada&#10; Gestionada&#10; Responsabilidad  conjunta&#10;"/>
          <p:cNvGraphicFramePr/>
          <p:nvPr>
            <p:extLst>
              <p:ext uri="{D42A27DB-BD31-4B8C-83A1-F6EECF244321}">
                <p14:modId xmlns:p14="http://schemas.microsoft.com/office/powerpoint/2010/main" val="2739130182"/>
              </p:ext>
            </p:extLst>
          </p:nvPr>
        </p:nvGraphicFramePr>
        <p:xfrm>
          <a:off x="1588392" y="0"/>
          <a:ext cx="9015215" cy="6422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38716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Medición</a:t>
            </a:r>
            <a:r>
              <a:rPr lang="en-US" dirty="0"/>
              <a:t> de la </a:t>
            </a:r>
            <a:r>
              <a:rPr lang="en-US" dirty="0" err="1"/>
              <a:t>Calidad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33" y="1513391"/>
            <a:ext cx="11520927" cy="41549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Las visiones de calidad afectan la definición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Definiciones afectan las mediciones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Definición ISO</a:t>
            </a:r>
          </a:p>
          <a:p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93763" algn="just"/>
            <a:r>
              <a:rPr lang="es-MX" sz="24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Calidad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la totalidad de características de un producto de software que determinan su </a:t>
            </a:r>
            <a:r>
              <a:rPr lang="es-MX" sz="24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capacidad</a:t>
            </a:r>
            <a:r>
              <a:rPr lang="es-MX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 satisfacer necesidades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establecidas e implícitas</a:t>
            </a:r>
          </a:p>
          <a:p>
            <a:pPr marL="893763" algn="just"/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937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.... necesidades </a:t>
            </a:r>
            <a:r>
              <a:rPr lang="es-CL" sz="24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implícitas</a:t>
            </a:r>
            <a:r>
              <a:rPr lang="es-CL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son peligrosas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5476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Medición</a:t>
            </a:r>
            <a:r>
              <a:rPr lang="en-US" dirty="0"/>
              <a:t> de la </a:t>
            </a:r>
            <a:r>
              <a:rPr lang="en-US" dirty="0" err="1"/>
              <a:t>Calidad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61" y="1687606"/>
            <a:ext cx="11520927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Software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 un concepto nuevo</a:t>
            </a:r>
          </a:p>
          <a:p>
            <a:pPr marL="7159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normalmente, </a:t>
            </a:r>
            <a:r>
              <a:rPr lang="es-CL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</a:t>
            </a:r>
            <a:r>
              <a:rPr lang="es-CL" sz="24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negocio</a:t>
            </a:r>
            <a:r>
              <a:rPr lang="es-CL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sabe de software</a:t>
            </a:r>
          </a:p>
          <a:p>
            <a:pPr marL="715963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muchas veces, la gente de software no comprende </a:t>
            </a:r>
            <a:r>
              <a:rPr lang="es-MX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negocio</a:t>
            </a:r>
          </a:p>
          <a:p>
            <a:pPr marL="7159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</a:t>
            </a:r>
            <a:r>
              <a:rPr lang="es-CL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entonces, hacer todo explícito!</a:t>
            </a:r>
          </a:p>
          <a:p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Ejemplo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: La visión del usuario de todos los aspectos de un 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producto</a:t>
            </a:r>
          </a:p>
          <a:p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937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funciones (¿qué hace?)</a:t>
            </a:r>
          </a:p>
          <a:p>
            <a:pPr marL="893763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comportamiento operacional (¿cómo lo hace?)</a:t>
            </a:r>
          </a:p>
          <a:p>
            <a:pPr marL="893763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restricciones (¿cuánto cuesta?, ¿qué plataformas? etc.)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784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8400825" cy="469685"/>
          </a:xfrm>
        </p:spPr>
        <p:txBody>
          <a:bodyPr/>
          <a:lstStyle/>
          <a:p>
            <a:r>
              <a:rPr lang="en-US" dirty="0"/>
              <a:t>Vista de Usuario - </a:t>
            </a:r>
            <a:r>
              <a:rPr lang="en-US" dirty="0" err="1"/>
              <a:t>Mediciones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23" y="1514152"/>
            <a:ext cx="11520927" cy="4093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Aspectos operacionales</a:t>
            </a:r>
          </a:p>
          <a:p>
            <a:pPr marL="715963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Confiablidad (tasa de falla, o tiempo entre fallas)</a:t>
            </a:r>
          </a:p>
          <a:p>
            <a:pPr marL="715963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Desempeño (tiempo para desarrollar tareas)</a:t>
            </a:r>
          </a:p>
          <a:p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Muchas </a:t>
            </a:r>
            <a:r>
              <a:rPr lang="es-MX" sz="20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preocupaciones</a:t>
            </a:r>
            <a:r>
              <a:rPr lang="es-MX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MX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 los usuarios expresadas en </a:t>
            </a:r>
            <a:r>
              <a:rPr lang="es-C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términos de conceptos abstractos</a:t>
            </a:r>
          </a:p>
          <a:p>
            <a:pPr marL="715963" indent="-342900">
              <a:buFont typeface="Arial" panose="020B0604020202020204" pitchFamily="34" charset="0"/>
              <a:buChar char="•"/>
            </a:pPr>
            <a:r>
              <a:rPr lang="es-CL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Usabilidad, mantenibilidad</a:t>
            </a:r>
          </a:p>
          <a:p>
            <a:endParaRPr lang="es-C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 sugiere</a:t>
            </a:r>
          </a:p>
          <a:p>
            <a:pPr marL="715963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refinar cada concepto en aspectos medibles diferentes. </a:t>
            </a:r>
          </a:p>
          <a:p>
            <a:pPr marL="715963" indent="-342900">
              <a:buFont typeface="Arial" panose="020B0604020202020204" pitchFamily="34" charset="0"/>
              <a:buChar char="•"/>
            </a:pPr>
            <a:r>
              <a:rPr lang="es-CL" sz="20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</a:t>
            </a:r>
            <a:r>
              <a:rPr lang="es-CL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usabilidad</a:t>
            </a:r>
          </a:p>
          <a:p>
            <a:pPr marL="984250" indent="-342900">
              <a:buFont typeface="Arial" panose="020B0604020202020204" pitchFamily="34" charset="0"/>
              <a:buChar char="•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Tiempo de aprendizaje (horas para lograr cierto nivel de competencia para un </a:t>
            </a:r>
            <a:r>
              <a:rPr lang="es-CL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usuario típico)</a:t>
            </a:r>
          </a:p>
          <a:p>
            <a:pPr marL="984250" indent="-342900">
              <a:buFont typeface="Arial" panose="020B0604020202020204" pitchFamily="34" charset="0"/>
              <a:buChar char="•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Tiempo de instalación (tiempo total para instalar un producto)</a:t>
            </a:r>
          </a:p>
          <a:p>
            <a:pPr marL="984250" indent="-342900">
              <a:buFont typeface="Arial" panose="020B0604020202020204" pitchFamily="34" charset="0"/>
              <a:buChar char="•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Satisfacción del usuario (% de usuarios satisfechos con el producto)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07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8243509" cy="469685"/>
          </a:xfrm>
        </p:spPr>
        <p:txBody>
          <a:bodyPr/>
          <a:lstStyle/>
          <a:p>
            <a:r>
              <a:rPr lang="en-US" dirty="0"/>
              <a:t>Vista de </a:t>
            </a:r>
            <a:r>
              <a:rPr lang="en-US" dirty="0" err="1"/>
              <a:t>Productor</a:t>
            </a:r>
            <a:r>
              <a:rPr lang="en-US" dirty="0"/>
              <a:t> - </a:t>
            </a:r>
            <a:r>
              <a:rPr lang="en-US" dirty="0" err="1"/>
              <a:t>Mediciones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36" y="1690577"/>
            <a:ext cx="11520927" cy="2677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concentra en </a:t>
            </a:r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reducir las </a:t>
            </a:r>
            <a:r>
              <a:rPr lang="es-MX" sz="24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pérdidas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Las mediciones se basan en</a:t>
            </a:r>
          </a:p>
          <a:p>
            <a:pPr marL="536575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defectos y tasas de fallas</a:t>
            </a:r>
          </a:p>
          <a:p>
            <a:pPr marL="536575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costos de re-trabajo (esfuerzo del personal)</a:t>
            </a:r>
          </a:p>
          <a:p>
            <a:pPr marL="536575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Las mediciones se aplican antes y después del </a:t>
            </a:r>
            <a:r>
              <a:rPr lang="es-CL" sz="2400" i="1" dirty="0" err="1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release</a:t>
            </a:r>
            <a:endParaRPr lang="en-US" sz="2400" dirty="0">
              <a:solidFill>
                <a:srgbClr val="4E7C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8044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8371328" cy="469685"/>
          </a:xfrm>
        </p:spPr>
        <p:txBody>
          <a:bodyPr/>
          <a:lstStyle/>
          <a:p>
            <a:r>
              <a:rPr lang="en-US" dirty="0"/>
              <a:t>Vista de </a:t>
            </a:r>
            <a:r>
              <a:rPr lang="en-US" dirty="0" err="1"/>
              <a:t>Producto</a:t>
            </a:r>
            <a:r>
              <a:rPr lang="en-US" dirty="0"/>
              <a:t> - </a:t>
            </a:r>
            <a:r>
              <a:rPr lang="en-US" dirty="0" err="1"/>
              <a:t>Mediciones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36" y="1416451"/>
            <a:ext cx="11520927" cy="2677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L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Métricas </a:t>
            </a:r>
            <a:r>
              <a:rPr lang="es-CL" sz="2400" i="1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clásicas </a:t>
            </a:r>
            <a:r>
              <a:rPr lang="es-CL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 software</a:t>
            </a:r>
          </a:p>
          <a:p>
            <a:endParaRPr lang="es-CL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68288"/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Mediciones de complejidad de módulos</a:t>
            </a:r>
          </a:p>
          <a:p>
            <a:pPr marL="7159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complejidad </a:t>
            </a:r>
            <a:r>
              <a:rPr lang="es-C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ciclomática</a:t>
            </a: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s-C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McCabe</a:t>
            </a:r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68288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Mediciones de diseño</a:t>
            </a:r>
          </a:p>
          <a:p>
            <a:pPr marL="715963"/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flujo de información</a:t>
            </a:r>
          </a:p>
          <a:p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007545" y="4489832"/>
            <a:ext cx="8765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Problema</a:t>
            </a:r>
          </a:p>
          <a:p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 está claro cómo estas mediciones afectan la calidad del producto</a:t>
            </a:r>
            <a:endParaRPr lang="en-US" sz="2400" dirty="0">
              <a:solidFill>
                <a:srgbClr val="4E7C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Imagen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" y="4765574"/>
            <a:ext cx="1078986" cy="1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8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9226734" cy="469685"/>
          </a:xfrm>
        </p:spPr>
        <p:txBody>
          <a:bodyPr/>
          <a:lstStyle/>
          <a:p>
            <a:r>
              <a:rPr lang="es-MX" dirty="0"/>
              <a:t>Vista basada en Valor- Mediciones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93" y="1690577"/>
            <a:ext cx="11520927" cy="13849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Costo y precio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Fechas de entrega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Productividad</a:t>
            </a:r>
            <a:endParaRPr lang="en-US" sz="2800" dirty="0">
              <a:solidFill>
                <a:srgbClr val="99336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070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7250450" cy="469685"/>
          </a:xfrm>
        </p:spPr>
        <p:txBody>
          <a:bodyPr/>
          <a:lstStyle/>
          <a:p>
            <a:r>
              <a:rPr lang="es-MX" dirty="0"/>
              <a:t>Gestión de Calidad de Software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02" y="1301054"/>
            <a:ext cx="11520927" cy="36625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34975" lvl="1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objetivo final de la ingeniería de software es producir software de </a:t>
            </a:r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alta calidad</a:t>
            </a:r>
          </a:p>
          <a:p>
            <a:pPr marL="434975" lvl="1" indent="-342900" algn="just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99336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434975" lvl="1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</a:t>
            </a:r>
            <a:r>
              <a:rPr lang="es-MX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calidad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abarca todo el proceso y está determinada por factores directos e indirectos.</a:t>
            </a:r>
          </a:p>
          <a:p>
            <a:pPr marL="434975" lvl="1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34975" lvl="1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</a:t>
            </a:r>
            <a:r>
              <a:rPr lang="es-MX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calidad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 un concepto complejo y multifacético, que se puede describir desde muchos puntos de vista.</a:t>
            </a: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87" y="4389397"/>
            <a:ext cx="1539978" cy="153997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621561" y="4963595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Nunca comprometer 0 defectos</a:t>
            </a:r>
            <a:endParaRPr lang="es-CL" sz="3200" dirty="0">
              <a:solidFill>
                <a:srgbClr val="4E7C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76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7673238" cy="469685"/>
          </a:xfrm>
        </p:spPr>
        <p:txBody>
          <a:bodyPr/>
          <a:lstStyle/>
          <a:p>
            <a:r>
              <a:rPr lang="es-MX" dirty="0"/>
              <a:t>Costos y Beneficios de SQA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09" y="1365692"/>
            <a:ext cx="11520927" cy="3046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Costos de SQA -- prevención y evaluación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Beneficios de SQA -- asociados a disminución de </a:t>
            </a:r>
            <a:r>
              <a:rPr lang="es-MX" sz="2400" i="1" dirty="0" err="1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rework</a:t>
            </a:r>
            <a:r>
              <a:rPr lang="es-MX" sz="2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(menos defectos y mayor confiabilidad)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Importante que beneficios superen a los costos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Implicancia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 ganar hay que invertir</a:t>
            </a:r>
            <a:endParaRPr lang="en-US" sz="2400" dirty="0">
              <a:solidFill>
                <a:srgbClr val="99336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8" y="2751664"/>
            <a:ext cx="3057792" cy="30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0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75D5F-3083-1EF5-C86C-E4F5A64A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Modelos de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180988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Calidad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12" y="1204443"/>
            <a:ext cx="11520927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Modelos de calidad intentan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reconciliar diferentes visiones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Normalmente, identifican calidad de producto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importante para los usuarios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Ligadas a características y 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atributos externos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4" name="Diagrama 3" descr="Factor&#10; Criterio&#10; Criterio&#10;  Métrica&#10;  Métrica&#10;  Métrica&#10; Criterio&#10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9183442"/>
              </p:ext>
            </p:extLst>
          </p:nvPr>
        </p:nvGraphicFramePr>
        <p:xfrm>
          <a:off x="1599794" y="2588489"/>
          <a:ext cx="8523356" cy="3340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8299173" y="4127285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s-CL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99173" y="5323514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s-CL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51797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7555250" cy="469685"/>
          </a:xfrm>
        </p:spPr>
        <p:txBody>
          <a:bodyPr/>
          <a:lstStyle/>
          <a:p>
            <a:r>
              <a:rPr lang="es-MX" dirty="0"/>
              <a:t>Modelos de Calidad de McCall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90" y="1181538"/>
            <a:ext cx="1107057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Modelo antiguo (1978), tiene 11 factores de calidad y 23 criterios de calidad</a:t>
            </a:r>
          </a:p>
        </p:txBody>
      </p:sp>
      <p:pic>
        <p:nvPicPr>
          <p:cNvPr id="8" name="Imagen 7" descr=" El gráfico muestra un diagrama triangular dividido en tres secciones, cada una con un color y una etiqueta diferente. La sección superior es de color amarillo y está etiquetada como “REVISIÓN”, la sección inferior izquierda es de color azul y se llama “OPERACIÓN”, y la sección inferior derecha es de color verde y se llama “FACILIDAD DE MANTENIMIENTO”. Cada sección contiene viñetas con preguntas en español relacionadas con consideraciones de desarrollo de software.&#10;&#10;Sección amarilla (“REVISIÓN”):&#10;Pregunta sobre portabilidad, como si el software puede ejecutarse en otro sistema o máquina, o si partes de él son reutilizables.&#10;Sección azul (“OPERACIÓN”):&#10;Pregunta sobre la corrección (si el software hace exactamente lo que se supone que debe hacer).&#10;Eficiencia (si se ejecuta bien en su hardware).&#10;Facilidad de uso (si se puede ejecutar).&#10;Sección verde (“FACILIDAD DE MANTENIMIENTO”):&#10;Pregunta sobre la facilidad de prueba.&#10;Flexibilidad (si se puede modificar).&#10;Adaptabilidad.&#10;Este modelo es interesante porque presenta una forma de evaluar diferentes aspectos de la calidad del software: revisión, operación y mantenimiento, que son fundamentales para el desarrollo exitoso de software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19" y="1733690"/>
            <a:ext cx="6051426" cy="44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835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9098915" cy="469685"/>
          </a:xfrm>
        </p:spPr>
        <p:txBody>
          <a:bodyPr/>
          <a:lstStyle/>
          <a:p>
            <a:r>
              <a:rPr lang="es-MX" dirty="0"/>
              <a:t>Modelos de Calidad de McCall - Factores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35" y="1190569"/>
            <a:ext cx="115209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criterio puede afectar más de un factor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upo 1" descr="Confiablidad&#10; Precisión&#10; Tolerancia a error&#10;">
            <a:extLst>
              <a:ext uri="{FF2B5EF4-FFF2-40B4-BE49-F238E27FC236}">
                <a16:creationId xmlns:a16="http://schemas.microsoft.com/office/drawing/2014/main" id="{4A99CDAA-7DA5-BC6B-81D4-9324761AE98A}"/>
              </a:ext>
            </a:extLst>
          </p:cNvPr>
          <p:cNvGrpSpPr/>
          <p:nvPr/>
        </p:nvGrpSpPr>
        <p:grpSpPr>
          <a:xfrm>
            <a:off x="518453" y="1860367"/>
            <a:ext cx="11284631" cy="2246682"/>
            <a:chOff x="518453" y="1860367"/>
            <a:chExt cx="11284631" cy="2246682"/>
          </a:xfrm>
        </p:grpSpPr>
        <p:graphicFrame>
          <p:nvGraphicFramePr>
            <p:cNvPr id="4" name="Diagrama 3" descr="Correctitud&#10; Trazabilidad&#10; Completitud&#10; Consistencia&#10;"/>
            <p:cNvGraphicFramePr/>
            <p:nvPr>
              <p:extLst>
                <p:ext uri="{D42A27DB-BD31-4B8C-83A1-F6EECF244321}">
                  <p14:modId xmlns:p14="http://schemas.microsoft.com/office/powerpoint/2010/main" val="521508617"/>
                </p:ext>
              </p:extLst>
            </p:nvPr>
          </p:nvGraphicFramePr>
          <p:xfrm>
            <a:off x="518453" y="1860367"/>
            <a:ext cx="6659623" cy="22466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1" name="Diagrama 10"/>
            <p:cNvGraphicFramePr/>
            <p:nvPr>
              <p:extLst>
                <p:ext uri="{D42A27DB-BD31-4B8C-83A1-F6EECF244321}">
                  <p14:modId xmlns:p14="http://schemas.microsoft.com/office/powerpoint/2010/main" val="2198740073"/>
                </p:ext>
              </p:extLst>
            </p:nvPr>
          </p:nvGraphicFramePr>
          <p:xfrm>
            <a:off x="5143461" y="1860367"/>
            <a:ext cx="6659623" cy="22466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cxnSp>
        <p:nvCxnSpPr>
          <p:cNvPr id="8" name="Conector rec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635487" y="2977675"/>
            <a:ext cx="19281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36" y="4523315"/>
            <a:ext cx="11520927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¿cómo se sabe cuándo un modelo está completo?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¿cómo se decide qué criterios afectan qué factor?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• ¿cómo se decide qué es factor y qué es criterio?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0498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10396773" cy="469685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– Norma ISO/IEC 9126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32" y="1612394"/>
            <a:ext cx="11520927" cy="36933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Estándar para medir calidad (1991)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 características básicas, descompuestas en 20 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subcaracterísticas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(cada una se relaciona con solo una 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característica)</a:t>
            </a:r>
          </a:p>
          <a:p>
            <a:pPr marL="8937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8937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4E7CD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Características de calidad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Un conjunto de atributos de un producto de software a través del cual su calidad es descrita y evaluada. Una característica de calidad de </a:t>
            </a: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software puede ser refinada en múltiples niveles de </a:t>
            </a:r>
            <a:r>
              <a:rPr kumimoji="0" lang="es-C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subcaracterísticas</a:t>
            </a:r>
            <a:r>
              <a: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8937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Refleja una visión de usuario, mientras el modelo de McCall refleja una visión de producto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8510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9266063" cy="469685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– Norma ISO/IEC 9126</a:t>
            </a:r>
          </a:p>
          <a:p>
            <a:endParaRPr lang="en-US" dirty="0"/>
          </a:p>
        </p:txBody>
      </p:sp>
      <p:graphicFrame>
        <p:nvGraphicFramePr>
          <p:cNvPr id="4" name="Diagrama 3" descr="Calidad Interna y Externa&#10; Funcionalidad&#10;  Aplicabilidad&#10;Precisión&#10;Interoperabilidad&#10;Seguridad&#10;Conformidad&#10; Confiabilidad&#10;  Madurez&#10;Tolerancia a fallos&#10;Recuperabilidad&#10;Conformidad&#10; Usabilidad&#10;  Comprensibilidad&#10;Facilidad de aprendizaje&#10;Operabilidad&#10;Atractividad&#10;Conformidad&#10; Eficiencia&#10;  Comportamiento en el tiempo&#10;Uso de recursos&#10;Conformidad&#10; Mantenibilidad&#10;  Analizabilidad&#10;Cambiabilidad&#10;Estabilidad&#10;Testeabilidad&#10;Conformidad&#10; Portabilidad&#10;  Adaptabilidad&#10;Instalabilidad&#10;Coexistencia&#10;Reemplazabilidad&#10;Conformidad&#10;"/>
          <p:cNvGraphicFramePr/>
          <p:nvPr>
            <p:extLst>
              <p:ext uri="{D42A27DB-BD31-4B8C-83A1-F6EECF244321}">
                <p14:modId xmlns:p14="http://schemas.microsoft.com/office/powerpoint/2010/main" val="2228163152"/>
              </p:ext>
            </p:extLst>
          </p:nvPr>
        </p:nvGraphicFramePr>
        <p:xfrm>
          <a:off x="529054" y="1149313"/>
          <a:ext cx="10819260" cy="479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94379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9325057" cy="469685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– Norma ISO/IEC 9126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13" y="1539291"/>
            <a:ext cx="11520927" cy="3046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srgbClr val="4E7CDD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Algunos problemas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es claro si el modelo es completo</a:t>
            </a:r>
          </a:p>
          <a:p>
            <a:pPr marL="8048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incluye 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reusabilidad</a:t>
            </a:r>
          </a:p>
          <a:p>
            <a:pPr marL="8048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mantenibilidad</a:t>
            </a:r>
            <a:r>
              <a:rPr kumimoji="0" lang="es-MX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abarca mejoras y corrección de defectos</a:t>
            </a:r>
          </a:p>
          <a:p>
            <a:pPr marL="4619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es claro si algunas </a:t>
            </a:r>
            <a:r>
              <a:rPr kumimoji="0" lang="es-C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subcaracterísticas</a:t>
            </a: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deben ser características</a:t>
            </a:r>
          </a:p>
          <a:p>
            <a:pPr marL="804863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interoperabilidad v/s portabilidad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1530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256247"/>
            <a:ext cx="9185054" cy="469685"/>
          </a:xfrm>
        </p:spPr>
        <p:txBody>
          <a:bodyPr/>
          <a:lstStyle/>
          <a:p>
            <a:r>
              <a:rPr lang="es-MX" dirty="0"/>
              <a:t>Diversos puntos de vista de la calidad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1849004" y="5804412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Programador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Imagen 5" descr="Persona trabajando muy concentrada 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8961" y="1957698"/>
            <a:ext cx="3060443" cy="3730226"/>
          </a:xfrm>
          <a:prstGeom prst="rect">
            <a:avLst/>
          </a:prstGeom>
        </p:spPr>
      </p:pic>
      <p:sp>
        <p:nvSpPr>
          <p:cNvPr id="16" name="Llamada ovalada 15"/>
          <p:cNvSpPr/>
          <p:nvPr/>
        </p:nvSpPr>
        <p:spPr>
          <a:xfrm>
            <a:off x="3327616" y="985364"/>
            <a:ext cx="2967134" cy="1135386"/>
          </a:xfrm>
          <a:prstGeom prst="wedgeEllipseCallout">
            <a:avLst>
              <a:gd name="adj1" fmla="val -58350"/>
              <a:gd name="adj2" fmla="val 843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Quiero</a:t>
            </a:r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 </a:t>
            </a:r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</a:t>
            </a:r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software</a:t>
            </a:r>
          </a:p>
          <a:p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sea </a:t>
            </a:r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fácil</a:t>
            </a:r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entender</a:t>
            </a:r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</a:p>
          <a:p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fácil</a:t>
            </a:r>
            <a:r>
              <a:rPr lang="en-GB" sz="14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lang="en-GB" sz="1400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modificar</a:t>
            </a:r>
            <a:endParaRPr lang="en-GB" sz="140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810290" y="578189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Cliente</a:t>
            </a:r>
            <a:endParaRPr lang="es-CL" dirty="0">
              <a:solidFill>
                <a:schemeClr val="tx1">
                  <a:lumMod val="50000"/>
                  <a:lumOff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9" name="Imagen 18" descr="Persona con un letrero de Bloqueo en sus man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9837" y="2114211"/>
            <a:ext cx="5898902" cy="3408249"/>
          </a:xfrm>
          <a:prstGeom prst="rect">
            <a:avLst/>
          </a:prstGeom>
        </p:spPr>
      </p:pic>
      <p:sp>
        <p:nvSpPr>
          <p:cNvPr id="20" name="Llamada ovalada 19"/>
          <p:cNvSpPr/>
          <p:nvPr/>
        </p:nvSpPr>
        <p:spPr>
          <a:xfrm>
            <a:off x="7096538" y="805073"/>
            <a:ext cx="2345635" cy="1309138"/>
          </a:xfrm>
          <a:prstGeom prst="wedgeEllipseCallout">
            <a:avLst>
              <a:gd name="adj1" fmla="val 34334"/>
              <a:gd name="adj2" fmla="val 981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Quiero bajo riesgo y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Facilidad de uso</a:t>
            </a:r>
            <a:endParaRPr lang="en-GB" sz="1600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212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>
          <a:xfrm>
            <a:off x="721849" y="305559"/>
            <a:ext cx="9069418" cy="469685"/>
          </a:xfrm>
        </p:spPr>
        <p:txBody>
          <a:bodyPr/>
          <a:lstStyle/>
          <a:p>
            <a:r>
              <a:rPr lang="es-MX" dirty="0"/>
              <a:t>Diversas necesidades de la calidad</a:t>
            </a:r>
            <a:endParaRPr lang="en-US" dirty="0"/>
          </a:p>
        </p:txBody>
      </p:sp>
      <p:grpSp>
        <p:nvGrpSpPr>
          <p:cNvPr id="3" name="Grupo 2" descr=" El gráfico muestra un avión en el centro, rodeado por etiquetas que señalan diferentes partes del avión o sistemas relacionados con su operación. Las etiquetas incluyen “Comida”, “Control de motores”, “Reserva de asientos”, “Navegación” y “Estadísticas de Gestión”. En la parte inferior del gráfico, hay una frase que dice: “No aplicar cualidades críticas a sistemas totales”. Este gráfico parece ilustrar cómo diferentes sistemas o partes contribuyen al funcionamiento general de un avión, enfatizando la importancia de no atribuir características críticas de una parte a todo el sistema.">
            <a:extLst>
              <a:ext uri="{FF2B5EF4-FFF2-40B4-BE49-F238E27FC236}">
                <a16:creationId xmlns:a16="http://schemas.microsoft.com/office/drawing/2014/main" id="{7393142D-FB22-D730-67CD-42E058AF3525}"/>
              </a:ext>
            </a:extLst>
          </p:cNvPr>
          <p:cNvGrpSpPr/>
          <p:nvPr/>
        </p:nvGrpSpPr>
        <p:grpSpPr>
          <a:xfrm>
            <a:off x="229394" y="1367071"/>
            <a:ext cx="10379323" cy="4791854"/>
            <a:chOff x="229394" y="1367071"/>
            <a:chExt cx="10379323" cy="4791854"/>
          </a:xfrm>
        </p:grpSpPr>
        <p:pic>
          <p:nvPicPr>
            <p:cNvPr id="11" name="Picture 3" descr="Esquema de un avión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583" y="1367071"/>
              <a:ext cx="4500563" cy="3495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7590183" y="4345221"/>
              <a:ext cx="160655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8550621" y="4843696"/>
              <a:ext cx="1588577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Navegación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3651596" y="3049821"/>
              <a:ext cx="1887537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711796" y="2710096"/>
              <a:ext cx="1078822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Comida</a:t>
              </a: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V="1">
              <a:off x="3440458" y="4408721"/>
              <a:ext cx="1816100" cy="850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149821" y="4615096"/>
              <a:ext cx="1421865" cy="64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Control de</a:t>
              </a:r>
            </a:p>
            <a:p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motores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V="1">
              <a:off x="6394796" y="1741721"/>
              <a:ext cx="1042987" cy="138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7415625" y="1387680"/>
              <a:ext cx="1955665" cy="643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Estadísticas</a:t>
              </a:r>
              <a:r>
                <a:rPr lang="en-GB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de</a:t>
              </a:r>
            </a:p>
            <a:p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Gestión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H="1">
              <a:off x="5889971" y="4345221"/>
              <a:ext cx="644525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704671" y="5115938"/>
              <a:ext cx="2568012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Reserva</a:t>
              </a:r>
              <a:r>
                <a:rPr lang="en-GB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de </a:t>
              </a:r>
              <a:r>
                <a:rPr lang="en-GB" sz="1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asientos</a:t>
              </a:r>
              <a:endPara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229394" y="1373027"/>
              <a:ext cx="4119114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sz="2000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Sistemas</a:t>
              </a:r>
              <a:r>
                <a:rPr lang="en-GB" sz="2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sz="2000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diferentes</a:t>
              </a:r>
              <a:r>
                <a:rPr lang="en-GB" sz="2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o partes </a:t>
              </a:r>
              <a:r>
                <a:rPr lang="en-GB" sz="2000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diferentes</a:t>
              </a:r>
              <a:r>
                <a:rPr lang="en-GB" sz="2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del </a:t>
              </a:r>
              <a:r>
                <a:rPr lang="en-GB" sz="2000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mismo</a:t>
              </a:r>
              <a:r>
                <a:rPr lang="en-GB" sz="2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sz="2000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sistema</a:t>
              </a:r>
              <a:endParaRPr lang="en-GB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603319" y="5699825"/>
              <a:ext cx="800539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dirty="0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No </a:t>
              </a:r>
              <a:r>
                <a:rPr lang="en-GB" dirty="0" err="1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aplicar</a:t>
              </a:r>
              <a:r>
                <a:rPr lang="en-GB" dirty="0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dirty="0" err="1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cualidades</a:t>
              </a:r>
              <a:r>
                <a:rPr lang="en-GB" dirty="0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dirty="0" err="1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críticas</a:t>
              </a:r>
              <a:r>
                <a:rPr lang="en-GB" dirty="0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a </a:t>
              </a:r>
              <a:r>
                <a:rPr lang="en-GB" dirty="0" err="1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sistemas</a:t>
              </a:r>
              <a:r>
                <a:rPr lang="en-GB" dirty="0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dirty="0" err="1">
                  <a:solidFill>
                    <a:srgbClr val="4E7CD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totales</a:t>
              </a:r>
              <a:endParaRPr lang="en-GB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6321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654685" y="551041"/>
            <a:ext cx="7742063" cy="469685"/>
          </a:xfrm>
        </p:spPr>
        <p:txBody>
          <a:bodyPr/>
          <a:lstStyle/>
          <a:p>
            <a:r>
              <a:rPr lang="es-MX" dirty="0"/>
              <a:t>Vistas de la Calidad de Software</a:t>
            </a:r>
            <a:endParaRPr lang="en-US" dirty="0"/>
          </a:p>
        </p:txBody>
      </p:sp>
      <p:graphicFrame>
        <p:nvGraphicFramePr>
          <p:cNvPr id="6" name="Diagrama 5" descr="Vista trascendental&#10; Se reconoce la calidad pero no se define&#10;Vista de usuario&#10; Se ajusta al propósito&#10;Vista de fabricación&#10; Conformidad con la especificación&#10;Vista de producto&#10; Características inherentes del producto&#10;Vista basada en valor&#10; Valor monetario&#10;"/>
          <p:cNvGraphicFramePr/>
          <p:nvPr>
            <p:extLst>
              <p:ext uri="{D42A27DB-BD31-4B8C-83A1-F6EECF244321}">
                <p14:modId xmlns:p14="http://schemas.microsoft.com/office/powerpoint/2010/main" val="1160548344"/>
              </p:ext>
            </p:extLst>
          </p:nvPr>
        </p:nvGraphicFramePr>
        <p:xfrm>
          <a:off x="2031999" y="1093304"/>
          <a:ext cx="7718287" cy="504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3998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Vista </a:t>
            </a:r>
            <a:r>
              <a:rPr lang="en-US" dirty="0" err="1"/>
              <a:t>Trascendental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09" y="1414074"/>
            <a:ext cx="11520927" cy="4339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Concibe la calidad como algo que puede reconocerse pero es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difícil de definir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Aquí la calidad es algo que se puede reconocer a través de la experiencia, pero que no se define de alguna forma manejable.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calidad se considera </a:t>
            </a:r>
            <a:r>
              <a:rPr lang="es-MX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algo ideal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demasiado complejo para prestarse a una definición precisa.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grado de calidad o estándar de excelencia es subjetivo, no se puede analizar y no se puede medir.</a:t>
            </a: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s-C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14911" y="5386103"/>
            <a:ext cx="757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Esta vista no es adecuada para el Software</a:t>
            </a:r>
            <a:endParaRPr lang="es-CL" sz="2400" dirty="0">
              <a:solidFill>
                <a:srgbClr val="4E7C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Imagen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25" y="5068086"/>
            <a:ext cx="1078986" cy="1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4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Vista de Usuario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69" y="1530048"/>
            <a:ext cx="11520927" cy="4708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Percibe la calidad como adecuación a un </a:t>
            </a:r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propósito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Según este punto de vista, al evaluar la calidad del producto, uno debe hacer la pregunta clave "¿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 producto satisface las necesidades y expectativas del usuario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?“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Desde este punto de vista, al usuario le preocupa si un producto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 apto para su uso o no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La calidad no solo se ve en términos de lo que un producto puede ofrecer, sino que también se ve influenciada por las disposiciones del servicio en el contrato de venta.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apoya en modelos de confiabilidad, rendimiento y laboratorios de usabilidad</a:t>
            </a: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182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Vista de </a:t>
            </a:r>
            <a:r>
              <a:rPr lang="en-US" dirty="0" err="1"/>
              <a:t>Fabricación</a:t>
            </a:r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6F1916F-F09E-4319-B542-D82748A269A5}"/>
              </a:ext>
            </a:extLst>
          </p:cNvPr>
          <p:cNvSpPr txBox="1">
            <a:spLocks/>
          </p:cNvSpPr>
          <p:nvPr/>
        </p:nvSpPr>
        <p:spPr>
          <a:xfrm>
            <a:off x="101009" y="6290233"/>
            <a:ext cx="5406656" cy="505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sz="1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INF321</a:t>
            </a:r>
            <a:r>
              <a:rPr lang="es-CL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Ingeniería de Software Avanzada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5" y="1279583"/>
            <a:ext cx="11520927" cy="61863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Aquí la calidad se entiende como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conformidad con las especificaciones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El nivel de calidad de un producto está determinado por el grado en que el producto cumple con sus especificaciones.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Cualquier desviación de los requisitos establecidos se considera una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reducción de la calidad del producto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La visión de fabricación tiene su génesis en los sectores productivos, como los sectores del automóvil y la electrónica.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focaliza en el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proceso de software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dando énfasis a  hacerlo “</a:t>
            </a:r>
            <a:r>
              <a:rPr lang="es-MX" sz="2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bien a la primera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 , minimizar el </a:t>
            </a:r>
            <a:r>
              <a:rPr lang="es-MX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retrabajo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antes y después de la entrega.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evaluación de la calidad es prácticamente independiente del producto, por ejemplo, con la aplicación de CMMI o ISO 9001. </a:t>
            </a:r>
          </a:p>
          <a:p>
            <a:pPr algn="just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610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Vista de </a:t>
            </a:r>
            <a:r>
              <a:rPr lang="en-US" dirty="0" err="1"/>
              <a:t>Producto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E9F37B7-7D81-4516-92C1-CA5FDEDC5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16" y="690667"/>
            <a:ext cx="11520927" cy="5816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este caso, la calidad se considera vinculada a las </a:t>
            </a:r>
            <a:r>
              <a:rPr lang="es-MX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características inherentes del producto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 Las cualidades internas de un producto determinan sus cualidades externas.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 vista del producto es atractiva porque brinda la oportunidad de explorar las relaciones casuales entre las propiedades internas y las cualidades externas de un producto.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ejemplo de la visión del producto de la calidad del software es que el alto grado de modularidad, que es una propiedad interna, hace que un software sea comprobable y </a:t>
            </a:r>
            <a:r>
              <a:rPr lang="es-MX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mantenible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algn="just"/>
            <a:endParaRPr lang="es-MX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92075" lvl="1" algn="just"/>
            <a:endParaRPr lang="es-MX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1" algn="just"/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007545" y="5256527"/>
            <a:ext cx="876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4E7CD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Poca evidencia que demuestre que las medidas internas afectan las características externas.</a:t>
            </a:r>
            <a:endParaRPr lang="es-CL" sz="2400" dirty="0">
              <a:solidFill>
                <a:srgbClr val="4E7CD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Imagen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4" y="5148669"/>
            <a:ext cx="1078986" cy="10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81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395107FFD641345A10C8A5ACACB9D20" ma:contentTypeVersion="13" ma:contentTypeDescription="Crear nuevo documento." ma:contentTypeScope="" ma:versionID="7407f70e7181b908656026f379795b2c">
  <xsd:schema xmlns:xsd="http://www.w3.org/2001/XMLSchema" xmlns:xs="http://www.w3.org/2001/XMLSchema" xmlns:p="http://schemas.microsoft.com/office/2006/metadata/properties" xmlns:ns2="e1e7bc46-bed0-459f-9452-a76b1c5b695e" xmlns:ns3="bb8cf7e1-610f-40a0-8f00-126b9d139fde" targetNamespace="http://schemas.microsoft.com/office/2006/metadata/properties" ma:root="true" ma:fieldsID="b29ea8901729e1eaaa4e48e09148c760" ns2:_="" ns3:_="">
    <xsd:import namespace="e1e7bc46-bed0-459f-9452-a76b1c5b695e"/>
    <xsd:import namespace="bb8cf7e1-610f-40a0-8f00-126b9d139f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7bc46-bed0-459f-9452-a76b1c5b69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8cf7e1-610f-40a0-8f00-126b9d139fd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e7bc46-bed0-459f-9452-a76b1c5b695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7BD4256-76F8-4EE6-AF14-F39F3CD068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716930-1873-4F4F-A8C0-2B4EB4566E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e7bc46-bed0-459f-9452-a76b1c5b695e"/>
    <ds:schemaRef ds:uri="bb8cf7e1-610f-40a0-8f00-126b9d139f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58CA3E-C0DA-46ED-9440-7D10196C7762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215e297-5d6e-42b1-b795-55976a17412c"/>
    <ds:schemaRef ds:uri="dbb86751-ad4c-49ff-a33d-b7314027950b"/>
    <ds:schemaRef ds:uri="http://purl.org/dc/elements/1.1/"/>
    <ds:schemaRef ds:uri="e1e7bc46-bed0-459f-9452-a76b1c5b695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</TotalTime>
  <Words>1425</Words>
  <Application>Microsoft Office PowerPoint</Application>
  <PresentationFormat>Panorámica</PresentationFormat>
  <Paragraphs>247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Aptos</vt:lpstr>
      <vt:lpstr>Aptos Display</vt:lpstr>
      <vt:lpstr>Arial</vt:lpstr>
      <vt:lpstr>Arial Narrow</vt:lpstr>
      <vt:lpstr>Calibri</vt:lpstr>
      <vt:lpstr>Calibri Light</vt:lpstr>
      <vt:lpstr>Open Sans ExtraBold</vt:lpstr>
      <vt:lpstr>Open Sans Light</vt:lpstr>
      <vt:lpstr>Tema de Office</vt:lpstr>
      <vt:lpstr>Gestión de Calidad de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Modelos de Calidad de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Osorio C.</dc:creator>
  <cp:lastModifiedBy>Jose Luis Silva</cp:lastModifiedBy>
  <cp:revision>149</cp:revision>
  <dcterms:created xsi:type="dcterms:W3CDTF">2024-03-07T18:55:37Z</dcterms:created>
  <dcterms:modified xsi:type="dcterms:W3CDTF">2025-03-26T23:36:26Z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0x0101005395107FFD641345A10C8A5ACACB9D20</vt:lpwstr>
  </property>
  <property fmtid="{D5CDD505-2E9C-101B-9397-08002B2CF9AE}" pid="3" name="MediaServiceImageTags">
    <vt:lpwstr/>
  </property>
</Properties>
</file>